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9" r:id="rId2"/>
    <p:sldId id="260" r:id="rId3"/>
    <p:sldId id="261" r:id="rId4"/>
    <p:sldId id="262" r:id="rId5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1728" y="2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645637-FB29-4DF5-B0FE-660B928762A6}" type="datetimeFigureOut">
              <a:rPr lang="es-ES" smtClean="0"/>
              <a:t>23/12/2025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4B5C49-201F-4A51-8335-E94C8490B8C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974639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BA49D-7D51-421B-BDDC-4F9AC2910347}" type="datetimeFigureOut">
              <a:rPr lang="es-ES" smtClean="0"/>
              <a:t>23/12/2025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DDE37-396E-4F6A-9521-C60D6D9C612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8840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BA49D-7D51-421B-BDDC-4F9AC2910347}" type="datetimeFigureOut">
              <a:rPr lang="es-ES" smtClean="0"/>
              <a:t>23/12/2025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DDE37-396E-4F6A-9521-C60D6D9C612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10266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BA49D-7D51-421B-BDDC-4F9AC2910347}" type="datetimeFigureOut">
              <a:rPr lang="es-ES" smtClean="0"/>
              <a:t>23/12/2025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DDE37-396E-4F6A-9521-C60D6D9C612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86333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BA49D-7D51-421B-BDDC-4F9AC2910347}" type="datetimeFigureOut">
              <a:rPr lang="es-ES" smtClean="0"/>
              <a:t>23/12/2025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DDE37-396E-4F6A-9521-C60D6D9C612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61322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BA49D-7D51-421B-BDDC-4F9AC2910347}" type="datetimeFigureOut">
              <a:rPr lang="es-ES" smtClean="0"/>
              <a:t>23/12/2025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DDE37-396E-4F6A-9521-C60D6D9C612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47142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BA49D-7D51-421B-BDDC-4F9AC2910347}" type="datetimeFigureOut">
              <a:rPr lang="es-ES" smtClean="0"/>
              <a:t>23/12/2025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DDE37-396E-4F6A-9521-C60D6D9C612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60974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BA49D-7D51-421B-BDDC-4F9AC2910347}" type="datetimeFigureOut">
              <a:rPr lang="es-ES" smtClean="0"/>
              <a:t>23/12/2025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DDE37-396E-4F6A-9521-C60D6D9C612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72328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BA49D-7D51-421B-BDDC-4F9AC2910347}" type="datetimeFigureOut">
              <a:rPr lang="es-ES" smtClean="0"/>
              <a:t>23/12/2025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DDE37-396E-4F6A-9521-C60D6D9C612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86873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BA49D-7D51-421B-BDDC-4F9AC2910347}" type="datetimeFigureOut">
              <a:rPr lang="es-ES" smtClean="0"/>
              <a:t>23/12/2025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DDE37-396E-4F6A-9521-C60D6D9C612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14308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BA49D-7D51-421B-BDDC-4F9AC2910347}" type="datetimeFigureOut">
              <a:rPr lang="es-ES" smtClean="0"/>
              <a:t>23/12/2025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DDE37-396E-4F6A-9521-C60D6D9C612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68913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BA49D-7D51-421B-BDDC-4F9AC2910347}" type="datetimeFigureOut">
              <a:rPr lang="es-ES" smtClean="0"/>
              <a:t>23/12/2025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DDE37-396E-4F6A-9521-C60D6D9C612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606297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D4BA49D-7D51-421B-BDDC-4F9AC2910347}" type="datetimeFigureOut">
              <a:rPr lang="es-ES" smtClean="0"/>
              <a:t>23/12/2025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9ADDE37-396E-4F6A-9521-C60D6D9C612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25894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arasaac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arasaac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arasaac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arasaac.org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A27696-9602-7EEE-953B-1DA73D4B05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239F0F4D-1FAD-86A1-603A-1ED04490BA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1102070"/>
              </p:ext>
            </p:extLst>
          </p:nvPr>
        </p:nvGraphicFramePr>
        <p:xfrm>
          <a:off x="436714" y="802053"/>
          <a:ext cx="8640960" cy="271665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640960">
                  <a:extLst>
                    <a:ext uri="{9D8B030D-6E8A-4147-A177-3AD203B41FA5}">
                      <a16:colId xmlns:a16="http://schemas.microsoft.com/office/drawing/2014/main" val="4119816447"/>
                    </a:ext>
                  </a:extLst>
                </a:gridCol>
              </a:tblGrid>
              <a:tr h="2716651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32505192"/>
                  </a:ext>
                </a:extLst>
              </a:tr>
            </a:tbl>
          </a:graphicData>
        </a:graphic>
      </p:graphicFrame>
      <p:sp>
        <p:nvSpPr>
          <p:cNvPr id="4" name="Título 3">
            <a:extLst>
              <a:ext uri="{FF2B5EF4-FFF2-40B4-BE49-F238E27FC236}">
                <a16:creationId xmlns:a16="http://schemas.microsoft.com/office/drawing/2014/main" id="{18B69AAE-4DAE-4F68-F284-BF084B591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66428"/>
            <a:ext cx="9906000" cy="587800"/>
          </a:xfrm>
        </p:spPr>
        <p:txBody>
          <a:bodyPr>
            <a:noAutofit/>
          </a:bodyPr>
          <a:lstStyle/>
          <a:p>
            <a:pPr algn="ctr"/>
            <a:r>
              <a:rPr lang="es-ES" sz="3500" dirty="0"/>
              <a:t>PROBLEMAS DE SUMAR Y RESTAR 1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A62A3DAD-F4CD-5B60-5311-AE9B3D1389AB}"/>
              </a:ext>
            </a:extLst>
          </p:cNvPr>
          <p:cNvSpPr txBox="1"/>
          <p:nvPr/>
        </p:nvSpPr>
        <p:spPr>
          <a:xfrm>
            <a:off x="0" y="6489073"/>
            <a:ext cx="867645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s-ES" sz="11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Autor pictogramas: Sergio Palao. Procedencia: ARASAAC (</a:t>
            </a:r>
            <a:r>
              <a:rPr lang="es-ES" sz="1100" b="0" u="sng" strike="noStrike" spc="-1" dirty="0">
                <a:solidFill>
                  <a:srgbClr val="0000FF"/>
                </a:solidFill>
                <a:uFillTx/>
                <a:latin typeface="Arial"/>
                <a:ea typeface="Microsoft YaHei"/>
                <a:hlinkClick r:id="rId2"/>
              </a:rPr>
              <a:t>http://arasaac.org</a:t>
            </a:r>
            <a:r>
              <a:rPr lang="es-ES" sz="11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). Licencia: CC (BY-NC-SA). Autora: Alicia López Romero</a:t>
            </a:r>
            <a:endParaRPr lang="es-ES" sz="1100" b="0" strike="noStrike" spc="-1" dirty="0">
              <a:latin typeface="Arial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42898B36-938E-0CD5-523C-681446C82E54}"/>
              </a:ext>
            </a:extLst>
          </p:cNvPr>
          <p:cNvSpPr txBox="1"/>
          <p:nvPr/>
        </p:nvSpPr>
        <p:spPr>
          <a:xfrm>
            <a:off x="597442" y="3066788"/>
            <a:ext cx="62181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SOLUCIÓN: ___________________________________________________</a:t>
            </a:r>
          </a:p>
        </p:txBody>
      </p:sp>
      <p:grpSp>
        <p:nvGrpSpPr>
          <p:cNvPr id="9" name="11 Grupo">
            <a:extLst>
              <a:ext uri="{FF2B5EF4-FFF2-40B4-BE49-F238E27FC236}">
                <a16:creationId xmlns:a16="http://schemas.microsoft.com/office/drawing/2014/main" id="{69C12C95-CFCC-52DB-2990-B80245ADFF9B}"/>
              </a:ext>
            </a:extLst>
          </p:cNvPr>
          <p:cNvGrpSpPr/>
          <p:nvPr/>
        </p:nvGrpSpPr>
        <p:grpSpPr>
          <a:xfrm>
            <a:off x="997507" y="1902625"/>
            <a:ext cx="2622694" cy="667488"/>
            <a:chOff x="1295380" y="548680"/>
            <a:chExt cx="2880000" cy="720000"/>
          </a:xfrm>
        </p:grpSpPr>
        <p:sp>
          <p:nvSpPr>
            <p:cNvPr id="11" name="3 Forma libre">
              <a:extLst>
                <a:ext uri="{FF2B5EF4-FFF2-40B4-BE49-F238E27FC236}">
                  <a16:creationId xmlns:a16="http://schemas.microsoft.com/office/drawing/2014/main" id="{7353333E-B4DE-099B-DE8C-8FEC6C598EE3}"/>
                </a:ext>
              </a:extLst>
            </p:cNvPr>
            <p:cNvSpPr/>
            <p:nvPr/>
          </p:nvSpPr>
          <p:spPr>
            <a:xfrm>
              <a:off x="1295380" y="548680"/>
              <a:ext cx="1980000" cy="360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</a:ln>
          </p:spPr>
          <p:txBody>
            <a:bodyPr wrap="square" lIns="90000" tIns="45000" rIns="90000" bIns="45000" anchor="ctr" anchorCtr="0" compatLnSpc="0"/>
            <a:lstStyle/>
            <a:p>
              <a:pPr marL="0" marR="0" lvl="0" indent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s-ES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  <p:sp>
          <p:nvSpPr>
            <p:cNvPr id="13" name="4 Forma libre">
              <a:extLst>
                <a:ext uri="{FF2B5EF4-FFF2-40B4-BE49-F238E27FC236}">
                  <a16:creationId xmlns:a16="http://schemas.microsoft.com/office/drawing/2014/main" id="{FCD5141B-4E5B-81AD-C2D6-6A48AF0F385C}"/>
                </a:ext>
              </a:extLst>
            </p:cNvPr>
            <p:cNvSpPr/>
            <p:nvPr/>
          </p:nvSpPr>
          <p:spPr>
            <a:xfrm>
              <a:off x="1295380" y="908680"/>
              <a:ext cx="2880000" cy="360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C000"/>
            </a:solidFill>
            <a:ln w="0">
              <a:solidFill>
                <a:srgbClr val="000000"/>
              </a:solidFill>
              <a:prstDash val="solid"/>
            </a:ln>
          </p:spPr>
          <p:txBody>
            <a:bodyPr wrap="square" lIns="90000" tIns="45000" rIns="90000" bIns="45000" anchor="ctr" anchorCtr="0" compatLnSpc="0"/>
            <a:lstStyle/>
            <a:p>
              <a:pPr marL="0" marR="0" lvl="0" indent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s-ES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  <p:sp>
          <p:nvSpPr>
            <p:cNvPr id="14" name="5 Forma libre">
              <a:extLst>
                <a:ext uri="{FF2B5EF4-FFF2-40B4-BE49-F238E27FC236}">
                  <a16:creationId xmlns:a16="http://schemas.microsoft.com/office/drawing/2014/main" id="{A52FBE4D-120A-4AE0-588F-EAA156EB9AF6}"/>
                </a:ext>
              </a:extLst>
            </p:cNvPr>
            <p:cNvSpPr/>
            <p:nvPr/>
          </p:nvSpPr>
          <p:spPr>
            <a:xfrm>
              <a:off x="3275380" y="548680"/>
              <a:ext cx="900000" cy="360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</a:ln>
          </p:spPr>
          <p:txBody>
            <a:bodyPr wrap="square" lIns="90000" tIns="45000" rIns="90000" bIns="45000" anchor="ctr" anchorCtr="0" compatLnSpc="0"/>
            <a:lstStyle/>
            <a:p>
              <a:pPr marL="0" marR="0" lvl="0" indent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s-ES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  <p:sp>
          <p:nvSpPr>
            <p:cNvPr id="15" name="6 CuadroTexto">
              <a:extLst>
                <a:ext uri="{FF2B5EF4-FFF2-40B4-BE49-F238E27FC236}">
                  <a16:creationId xmlns:a16="http://schemas.microsoft.com/office/drawing/2014/main" id="{0BD75CFC-4ABE-1AE1-DD0B-3E74CF38D4AC}"/>
                </a:ext>
              </a:extLst>
            </p:cNvPr>
            <p:cNvSpPr txBox="1"/>
            <p:nvPr/>
          </p:nvSpPr>
          <p:spPr>
            <a:xfrm>
              <a:off x="1295380" y="975716"/>
              <a:ext cx="2880000" cy="257107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0000" tIns="45000" rIns="90000" bIns="45000" anchorCtr="0" compatLnSpc="0">
              <a:spAutoFit/>
            </a:bodyPr>
            <a:lstStyle/>
            <a:p>
              <a:pPr marL="0" marR="0" lvl="0" indent="0" algn="ctr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r>
                <a:rPr lang="es-ES" sz="1000" b="0" i="0" u="none" strike="noStrike" kern="1200" cap="none" dirty="0">
                  <a:ln>
                    <a:noFill/>
                  </a:ln>
                  <a:latin typeface="Liberation Sans" pitchFamily="18"/>
                  <a:ea typeface="Microsoft YaHei" pitchFamily="2"/>
                  <a:cs typeface="Arial" pitchFamily="2"/>
                </a:rPr>
                <a:t>SUMA O TOTAL</a:t>
              </a:r>
            </a:p>
          </p:txBody>
        </p:sp>
      </p:grpSp>
      <p:sp>
        <p:nvSpPr>
          <p:cNvPr id="73" name="CuadroTexto 72">
            <a:extLst>
              <a:ext uri="{FF2B5EF4-FFF2-40B4-BE49-F238E27FC236}">
                <a16:creationId xmlns:a16="http://schemas.microsoft.com/office/drawing/2014/main" id="{D747F0AA-CC04-AA4B-4B14-58B2145C0954}"/>
              </a:ext>
            </a:extLst>
          </p:cNvPr>
          <p:cNvSpPr txBox="1"/>
          <p:nvPr/>
        </p:nvSpPr>
        <p:spPr>
          <a:xfrm>
            <a:off x="681037" y="916021"/>
            <a:ext cx="83966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En nuestro colegio hay 432 alumnos. Hoy han venido 419 a clase. ¿Cuántos alumnos han faltado?</a:t>
            </a:r>
          </a:p>
        </p:txBody>
      </p:sp>
      <p:grpSp>
        <p:nvGrpSpPr>
          <p:cNvPr id="41" name="Grupo 40">
            <a:extLst>
              <a:ext uri="{FF2B5EF4-FFF2-40B4-BE49-F238E27FC236}">
                <a16:creationId xmlns:a16="http://schemas.microsoft.com/office/drawing/2014/main" id="{829867D9-39A5-E7C3-AB95-D09CE47A48E0}"/>
              </a:ext>
            </a:extLst>
          </p:cNvPr>
          <p:cNvGrpSpPr/>
          <p:nvPr/>
        </p:nvGrpSpPr>
        <p:grpSpPr>
          <a:xfrm>
            <a:off x="3893913" y="1923594"/>
            <a:ext cx="2680200" cy="667488"/>
            <a:chOff x="7850263" y="1658369"/>
            <a:chExt cx="2680200" cy="667488"/>
          </a:xfrm>
        </p:grpSpPr>
        <p:sp>
          <p:nvSpPr>
            <p:cNvPr id="36" name="3 Forma libre">
              <a:extLst>
                <a:ext uri="{FF2B5EF4-FFF2-40B4-BE49-F238E27FC236}">
                  <a16:creationId xmlns:a16="http://schemas.microsoft.com/office/drawing/2014/main" id="{F2E59DF4-DFBB-CEC3-D215-D6C8E994D0DD}"/>
                </a:ext>
              </a:extLst>
            </p:cNvPr>
            <p:cNvSpPr/>
            <p:nvPr/>
          </p:nvSpPr>
          <p:spPr>
            <a:xfrm>
              <a:off x="7907769" y="1658369"/>
              <a:ext cx="1803102" cy="333744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C000"/>
            </a:solidFill>
            <a:ln w="0">
              <a:solidFill>
                <a:srgbClr val="000000"/>
              </a:solidFill>
              <a:prstDash val="solid"/>
            </a:ln>
          </p:spPr>
          <p:txBody>
            <a:bodyPr wrap="square" lIns="90000" tIns="45000" rIns="90000" bIns="45000" anchor="ctr" anchorCtr="0" compatLnSpc="0"/>
            <a:lstStyle/>
            <a:p>
              <a:pPr marL="0" marR="0" lvl="0" indent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s-ES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  <p:sp>
          <p:nvSpPr>
            <p:cNvPr id="37" name="4 Forma libre">
              <a:extLst>
                <a:ext uri="{FF2B5EF4-FFF2-40B4-BE49-F238E27FC236}">
                  <a16:creationId xmlns:a16="http://schemas.microsoft.com/office/drawing/2014/main" id="{10F24F7B-5A8A-A292-35D2-2248A862A45F}"/>
                </a:ext>
              </a:extLst>
            </p:cNvPr>
            <p:cNvSpPr/>
            <p:nvPr/>
          </p:nvSpPr>
          <p:spPr>
            <a:xfrm>
              <a:off x="7907769" y="1992113"/>
              <a:ext cx="2622694" cy="333744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</a:ln>
          </p:spPr>
          <p:txBody>
            <a:bodyPr wrap="square" lIns="90000" tIns="45000" rIns="90000" bIns="45000" anchor="ctr" anchorCtr="0" compatLnSpc="0"/>
            <a:lstStyle/>
            <a:p>
              <a:pPr marL="0" marR="0" lvl="0" indent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s-ES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  <p:sp>
          <p:nvSpPr>
            <p:cNvPr id="38" name="5 Forma libre">
              <a:extLst>
                <a:ext uri="{FF2B5EF4-FFF2-40B4-BE49-F238E27FC236}">
                  <a16:creationId xmlns:a16="http://schemas.microsoft.com/office/drawing/2014/main" id="{73728460-E89A-2238-CC67-CC257D1C6BC7}"/>
                </a:ext>
              </a:extLst>
            </p:cNvPr>
            <p:cNvSpPr/>
            <p:nvPr/>
          </p:nvSpPr>
          <p:spPr>
            <a:xfrm>
              <a:off x="9710871" y="1658369"/>
              <a:ext cx="819592" cy="333744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</a:ln>
          </p:spPr>
          <p:txBody>
            <a:bodyPr wrap="square" lIns="90000" tIns="45000" rIns="90000" bIns="45000" anchor="ctr" anchorCtr="0" compatLnSpc="0"/>
            <a:lstStyle/>
            <a:p>
              <a:pPr marL="0" marR="0" lvl="0" indent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s-ES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  <p:sp>
          <p:nvSpPr>
            <p:cNvPr id="33" name="16 CuadroTexto">
              <a:extLst>
                <a:ext uri="{FF2B5EF4-FFF2-40B4-BE49-F238E27FC236}">
                  <a16:creationId xmlns:a16="http://schemas.microsoft.com/office/drawing/2014/main" id="{FE3AAC71-905E-4F49-146E-AB789F33E315}"/>
                </a:ext>
              </a:extLst>
            </p:cNvPr>
            <p:cNvSpPr txBox="1"/>
            <p:nvPr/>
          </p:nvSpPr>
          <p:spPr>
            <a:xfrm>
              <a:off x="7850263" y="1700669"/>
              <a:ext cx="1950590" cy="326713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0000" tIns="45000" rIns="90000" bIns="45000" anchorCtr="0" compatLnSpc="0">
              <a:spAutoFit/>
            </a:bodyPr>
            <a:lstStyle/>
            <a:p>
              <a:pPr marL="0" marR="0" lvl="0" indent="0" algn="ctr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r>
                <a:rPr lang="es-ES" sz="800" dirty="0">
                  <a:latin typeface="Liberation Sans" pitchFamily="18"/>
                  <a:ea typeface="Microsoft YaHei" pitchFamily="2"/>
                  <a:cs typeface="Arial" pitchFamily="2"/>
                </a:rPr>
                <a:t>EL RESTO-LO QUE FALTA-</a:t>
              </a:r>
            </a:p>
            <a:p>
              <a:pPr marL="0" marR="0" lvl="0" indent="0" algn="ctr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r>
                <a:rPr lang="es-ES" sz="800" dirty="0">
                  <a:latin typeface="Liberation Sans" pitchFamily="18"/>
                  <a:ea typeface="Microsoft YaHei" pitchFamily="2"/>
                  <a:cs typeface="Arial" pitchFamily="2"/>
                </a:rPr>
                <a:t>-LO QUE SOBRA- LA DIFERENCIA</a:t>
              </a:r>
              <a:endParaRPr lang="es-ES" sz="800" b="0" i="0" u="none" strike="noStrike" kern="1200" cap="none" dirty="0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</p:grpSp>
      <p:graphicFrame>
        <p:nvGraphicFramePr>
          <p:cNvPr id="40" name="Tabla 39">
            <a:extLst>
              <a:ext uri="{FF2B5EF4-FFF2-40B4-BE49-F238E27FC236}">
                <a16:creationId xmlns:a16="http://schemas.microsoft.com/office/drawing/2014/main" id="{9E9C106A-1FB0-A969-2E7F-376EA9FFBC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6450817"/>
              </p:ext>
            </p:extLst>
          </p:nvPr>
        </p:nvGraphicFramePr>
        <p:xfrm>
          <a:off x="681037" y="1517126"/>
          <a:ext cx="6134583" cy="13901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134583">
                  <a:extLst>
                    <a:ext uri="{9D8B030D-6E8A-4147-A177-3AD203B41FA5}">
                      <a16:colId xmlns:a16="http://schemas.microsoft.com/office/drawing/2014/main" val="2094117864"/>
                    </a:ext>
                  </a:extLst>
                </a:gridCol>
              </a:tblGrid>
              <a:tr h="1390105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RODEA EL RAZONAMIENTO CORRECTO</a:t>
                      </a:r>
                    </a:p>
                    <a:p>
                      <a:endParaRPr lang="es-ES" sz="1600" dirty="0"/>
                    </a:p>
                    <a:p>
                      <a:endParaRPr lang="es-ES" sz="1600" dirty="0"/>
                    </a:p>
                    <a:p>
                      <a:endParaRPr lang="es-E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9954460"/>
                  </a:ext>
                </a:extLst>
              </a:tr>
            </a:tbl>
          </a:graphicData>
        </a:graphic>
      </p:graphicFrame>
      <p:grpSp>
        <p:nvGrpSpPr>
          <p:cNvPr id="63" name="Grupo 62">
            <a:extLst>
              <a:ext uri="{FF2B5EF4-FFF2-40B4-BE49-F238E27FC236}">
                <a16:creationId xmlns:a16="http://schemas.microsoft.com/office/drawing/2014/main" id="{FC46F0A0-B9E0-BFCA-E117-64FFC2732C96}"/>
              </a:ext>
            </a:extLst>
          </p:cNvPr>
          <p:cNvGrpSpPr/>
          <p:nvPr/>
        </p:nvGrpSpPr>
        <p:grpSpPr>
          <a:xfrm>
            <a:off x="7014543" y="1517126"/>
            <a:ext cx="1747492" cy="1883406"/>
            <a:chOff x="7014543" y="1517126"/>
            <a:chExt cx="1747492" cy="1883406"/>
          </a:xfrm>
        </p:grpSpPr>
        <p:sp>
          <p:nvSpPr>
            <p:cNvPr id="20" name="Rectángulo: esquinas redondeadas 19">
              <a:extLst>
                <a:ext uri="{FF2B5EF4-FFF2-40B4-BE49-F238E27FC236}">
                  <a16:creationId xmlns:a16="http://schemas.microsoft.com/office/drawing/2014/main" id="{14D8C25C-D600-513E-8A25-248C0DB61353}"/>
                </a:ext>
              </a:extLst>
            </p:cNvPr>
            <p:cNvSpPr/>
            <p:nvPr/>
          </p:nvSpPr>
          <p:spPr>
            <a:xfrm>
              <a:off x="7014543" y="2090466"/>
              <a:ext cx="331763" cy="299682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1" name="Rectángulo: esquinas redondeadas 20">
              <a:extLst>
                <a:ext uri="{FF2B5EF4-FFF2-40B4-BE49-F238E27FC236}">
                  <a16:creationId xmlns:a16="http://schemas.microsoft.com/office/drawing/2014/main" id="{046885A8-C9D1-9BA9-BAA0-2AB5648B370B}"/>
                </a:ext>
              </a:extLst>
            </p:cNvPr>
            <p:cNvSpPr/>
            <p:nvPr/>
          </p:nvSpPr>
          <p:spPr>
            <a:xfrm>
              <a:off x="7512009" y="1517126"/>
              <a:ext cx="882273" cy="50405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2" name="Rectángulo: esquinas redondeadas 41">
              <a:extLst>
                <a:ext uri="{FF2B5EF4-FFF2-40B4-BE49-F238E27FC236}">
                  <a16:creationId xmlns:a16="http://schemas.microsoft.com/office/drawing/2014/main" id="{808E8BE6-8481-D758-A811-356561739A6E}"/>
                </a:ext>
              </a:extLst>
            </p:cNvPr>
            <p:cNvSpPr/>
            <p:nvPr/>
          </p:nvSpPr>
          <p:spPr>
            <a:xfrm>
              <a:off x="7512009" y="2165665"/>
              <a:ext cx="882273" cy="50405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44" name="Conector recto 43">
              <a:extLst>
                <a:ext uri="{FF2B5EF4-FFF2-40B4-BE49-F238E27FC236}">
                  <a16:creationId xmlns:a16="http://schemas.microsoft.com/office/drawing/2014/main" id="{99B46673-606E-E969-2AED-A089AFAE52EB}"/>
                </a:ext>
              </a:extLst>
            </p:cNvPr>
            <p:cNvCxnSpPr>
              <a:cxnSpLocks/>
            </p:cNvCxnSpPr>
            <p:nvPr/>
          </p:nvCxnSpPr>
          <p:spPr>
            <a:xfrm>
              <a:off x="7180424" y="2777924"/>
              <a:ext cx="1581611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59" name="Rectángulo: esquinas redondeadas 58">
              <a:extLst>
                <a:ext uri="{FF2B5EF4-FFF2-40B4-BE49-F238E27FC236}">
                  <a16:creationId xmlns:a16="http://schemas.microsoft.com/office/drawing/2014/main" id="{0DD8A479-EBA7-4EFB-5455-81009885BDE6}"/>
                </a:ext>
              </a:extLst>
            </p:cNvPr>
            <p:cNvSpPr/>
            <p:nvPr/>
          </p:nvSpPr>
          <p:spPr>
            <a:xfrm>
              <a:off x="7530092" y="2896476"/>
              <a:ext cx="882273" cy="50405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aphicFrame>
        <p:nvGraphicFramePr>
          <p:cNvPr id="64" name="Tabla 63">
            <a:extLst>
              <a:ext uri="{FF2B5EF4-FFF2-40B4-BE49-F238E27FC236}">
                <a16:creationId xmlns:a16="http://schemas.microsoft.com/office/drawing/2014/main" id="{451352FE-4FD1-7190-ADD8-3F5FCEEFC1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3463242"/>
              </p:ext>
            </p:extLst>
          </p:nvPr>
        </p:nvGraphicFramePr>
        <p:xfrm>
          <a:off x="436714" y="3663187"/>
          <a:ext cx="8640960" cy="271665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640960">
                  <a:extLst>
                    <a:ext uri="{9D8B030D-6E8A-4147-A177-3AD203B41FA5}">
                      <a16:colId xmlns:a16="http://schemas.microsoft.com/office/drawing/2014/main" val="4119816447"/>
                    </a:ext>
                  </a:extLst>
                </a:gridCol>
              </a:tblGrid>
              <a:tr h="2716651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32505192"/>
                  </a:ext>
                </a:extLst>
              </a:tr>
            </a:tbl>
          </a:graphicData>
        </a:graphic>
      </p:graphicFrame>
      <p:sp>
        <p:nvSpPr>
          <p:cNvPr id="68" name="CuadroTexto 67">
            <a:extLst>
              <a:ext uri="{FF2B5EF4-FFF2-40B4-BE49-F238E27FC236}">
                <a16:creationId xmlns:a16="http://schemas.microsoft.com/office/drawing/2014/main" id="{5DB1DFB8-1758-2D23-545B-9D2931065D28}"/>
              </a:ext>
            </a:extLst>
          </p:cNvPr>
          <p:cNvSpPr txBox="1"/>
          <p:nvPr/>
        </p:nvSpPr>
        <p:spPr>
          <a:xfrm>
            <a:off x="754681" y="3765531"/>
            <a:ext cx="83966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En un aparcamiento hay 329 coches y llegan 38 más. ¿Cuántos coches hay ahora?</a:t>
            </a:r>
          </a:p>
        </p:txBody>
      </p:sp>
      <p:sp>
        <p:nvSpPr>
          <p:cNvPr id="69" name="CuadroTexto 68">
            <a:extLst>
              <a:ext uri="{FF2B5EF4-FFF2-40B4-BE49-F238E27FC236}">
                <a16:creationId xmlns:a16="http://schemas.microsoft.com/office/drawing/2014/main" id="{914444EA-D7E9-DA32-73EC-2CCDCA65078A}"/>
              </a:ext>
            </a:extLst>
          </p:cNvPr>
          <p:cNvSpPr txBox="1"/>
          <p:nvPr/>
        </p:nvSpPr>
        <p:spPr>
          <a:xfrm>
            <a:off x="597441" y="5907851"/>
            <a:ext cx="62181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SOLUCIÓN: ___________________________________________________</a:t>
            </a:r>
          </a:p>
        </p:txBody>
      </p:sp>
      <p:grpSp>
        <p:nvGrpSpPr>
          <p:cNvPr id="70" name="11 Grupo">
            <a:extLst>
              <a:ext uri="{FF2B5EF4-FFF2-40B4-BE49-F238E27FC236}">
                <a16:creationId xmlns:a16="http://schemas.microsoft.com/office/drawing/2014/main" id="{2B4FE344-4194-A03C-BC51-55D733C7E8E9}"/>
              </a:ext>
            </a:extLst>
          </p:cNvPr>
          <p:cNvGrpSpPr/>
          <p:nvPr/>
        </p:nvGrpSpPr>
        <p:grpSpPr>
          <a:xfrm>
            <a:off x="997506" y="4743688"/>
            <a:ext cx="2622694" cy="667488"/>
            <a:chOff x="1295380" y="548680"/>
            <a:chExt cx="2880000" cy="720000"/>
          </a:xfrm>
        </p:grpSpPr>
        <p:sp>
          <p:nvSpPr>
            <p:cNvPr id="71" name="3 Forma libre">
              <a:extLst>
                <a:ext uri="{FF2B5EF4-FFF2-40B4-BE49-F238E27FC236}">
                  <a16:creationId xmlns:a16="http://schemas.microsoft.com/office/drawing/2014/main" id="{3A57ADDE-B05E-43A0-7246-8CFCD3B6A080}"/>
                </a:ext>
              </a:extLst>
            </p:cNvPr>
            <p:cNvSpPr/>
            <p:nvPr/>
          </p:nvSpPr>
          <p:spPr>
            <a:xfrm>
              <a:off x="1295380" y="548680"/>
              <a:ext cx="1980000" cy="360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</a:ln>
          </p:spPr>
          <p:txBody>
            <a:bodyPr wrap="square" lIns="90000" tIns="45000" rIns="90000" bIns="45000" anchor="ctr" anchorCtr="0" compatLnSpc="0"/>
            <a:lstStyle/>
            <a:p>
              <a:pPr marL="0" marR="0" lvl="0" indent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s-ES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  <p:sp>
          <p:nvSpPr>
            <p:cNvPr id="72" name="4 Forma libre">
              <a:extLst>
                <a:ext uri="{FF2B5EF4-FFF2-40B4-BE49-F238E27FC236}">
                  <a16:creationId xmlns:a16="http://schemas.microsoft.com/office/drawing/2014/main" id="{E76B81D5-840B-3CF9-CC64-D7CAAD22AE50}"/>
                </a:ext>
              </a:extLst>
            </p:cNvPr>
            <p:cNvSpPr/>
            <p:nvPr/>
          </p:nvSpPr>
          <p:spPr>
            <a:xfrm>
              <a:off x="1295380" y="908680"/>
              <a:ext cx="2880000" cy="360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C000"/>
            </a:solidFill>
            <a:ln w="0">
              <a:solidFill>
                <a:srgbClr val="000000"/>
              </a:solidFill>
              <a:prstDash val="solid"/>
            </a:ln>
          </p:spPr>
          <p:txBody>
            <a:bodyPr wrap="square" lIns="90000" tIns="45000" rIns="90000" bIns="45000" anchor="ctr" anchorCtr="0" compatLnSpc="0"/>
            <a:lstStyle/>
            <a:p>
              <a:pPr marL="0" marR="0" lvl="0" indent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s-ES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  <p:sp>
          <p:nvSpPr>
            <p:cNvPr id="74" name="5 Forma libre">
              <a:extLst>
                <a:ext uri="{FF2B5EF4-FFF2-40B4-BE49-F238E27FC236}">
                  <a16:creationId xmlns:a16="http://schemas.microsoft.com/office/drawing/2014/main" id="{613D8366-45A4-E428-908A-F558D9404D96}"/>
                </a:ext>
              </a:extLst>
            </p:cNvPr>
            <p:cNvSpPr/>
            <p:nvPr/>
          </p:nvSpPr>
          <p:spPr>
            <a:xfrm>
              <a:off x="3275380" y="548680"/>
              <a:ext cx="900000" cy="360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</a:ln>
          </p:spPr>
          <p:txBody>
            <a:bodyPr wrap="square" lIns="90000" tIns="45000" rIns="90000" bIns="45000" anchor="ctr" anchorCtr="0" compatLnSpc="0"/>
            <a:lstStyle/>
            <a:p>
              <a:pPr marL="0" marR="0" lvl="0" indent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s-ES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  <p:sp>
          <p:nvSpPr>
            <p:cNvPr id="75" name="6 CuadroTexto">
              <a:extLst>
                <a:ext uri="{FF2B5EF4-FFF2-40B4-BE49-F238E27FC236}">
                  <a16:creationId xmlns:a16="http://schemas.microsoft.com/office/drawing/2014/main" id="{12FA6759-A21B-4DB6-77D1-04B918A19C03}"/>
                </a:ext>
              </a:extLst>
            </p:cNvPr>
            <p:cNvSpPr txBox="1"/>
            <p:nvPr/>
          </p:nvSpPr>
          <p:spPr>
            <a:xfrm>
              <a:off x="1295380" y="975716"/>
              <a:ext cx="2880000" cy="257107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0000" tIns="45000" rIns="90000" bIns="45000" anchorCtr="0" compatLnSpc="0">
              <a:spAutoFit/>
            </a:bodyPr>
            <a:lstStyle/>
            <a:p>
              <a:pPr marL="0" marR="0" lvl="0" indent="0" algn="ctr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r>
                <a:rPr lang="es-ES" sz="1000" b="0" i="0" u="none" strike="noStrike" kern="1200" cap="none" dirty="0">
                  <a:ln>
                    <a:noFill/>
                  </a:ln>
                  <a:latin typeface="Liberation Sans" pitchFamily="18"/>
                  <a:ea typeface="Microsoft YaHei" pitchFamily="2"/>
                  <a:cs typeface="Arial" pitchFamily="2"/>
                </a:rPr>
                <a:t>SUMA O TOTAL</a:t>
              </a:r>
            </a:p>
          </p:txBody>
        </p:sp>
      </p:grpSp>
      <p:grpSp>
        <p:nvGrpSpPr>
          <p:cNvPr id="76" name="Grupo 75">
            <a:extLst>
              <a:ext uri="{FF2B5EF4-FFF2-40B4-BE49-F238E27FC236}">
                <a16:creationId xmlns:a16="http://schemas.microsoft.com/office/drawing/2014/main" id="{12E50263-F0CF-1B46-83DE-3833E7764619}"/>
              </a:ext>
            </a:extLst>
          </p:cNvPr>
          <p:cNvGrpSpPr/>
          <p:nvPr/>
        </p:nvGrpSpPr>
        <p:grpSpPr>
          <a:xfrm>
            <a:off x="3893912" y="4764657"/>
            <a:ext cx="2680200" cy="667488"/>
            <a:chOff x="7850263" y="1658369"/>
            <a:chExt cx="2680200" cy="667488"/>
          </a:xfrm>
        </p:grpSpPr>
        <p:sp>
          <p:nvSpPr>
            <p:cNvPr id="77" name="3 Forma libre">
              <a:extLst>
                <a:ext uri="{FF2B5EF4-FFF2-40B4-BE49-F238E27FC236}">
                  <a16:creationId xmlns:a16="http://schemas.microsoft.com/office/drawing/2014/main" id="{8E3F6F89-0A58-A8E2-6A91-0FE12179AC09}"/>
                </a:ext>
              </a:extLst>
            </p:cNvPr>
            <p:cNvSpPr/>
            <p:nvPr/>
          </p:nvSpPr>
          <p:spPr>
            <a:xfrm>
              <a:off x="7907769" y="1658369"/>
              <a:ext cx="1803102" cy="333744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C000"/>
            </a:solidFill>
            <a:ln w="0">
              <a:solidFill>
                <a:srgbClr val="000000"/>
              </a:solidFill>
              <a:prstDash val="solid"/>
            </a:ln>
          </p:spPr>
          <p:txBody>
            <a:bodyPr wrap="square" lIns="90000" tIns="45000" rIns="90000" bIns="45000" anchor="ctr" anchorCtr="0" compatLnSpc="0"/>
            <a:lstStyle/>
            <a:p>
              <a:pPr marL="0" marR="0" lvl="0" indent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s-ES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  <p:sp>
          <p:nvSpPr>
            <p:cNvPr id="79" name="4 Forma libre">
              <a:extLst>
                <a:ext uri="{FF2B5EF4-FFF2-40B4-BE49-F238E27FC236}">
                  <a16:creationId xmlns:a16="http://schemas.microsoft.com/office/drawing/2014/main" id="{16C1AD0B-8A16-CF97-8D3C-FC7C998194AE}"/>
                </a:ext>
              </a:extLst>
            </p:cNvPr>
            <p:cNvSpPr/>
            <p:nvPr/>
          </p:nvSpPr>
          <p:spPr>
            <a:xfrm>
              <a:off x="7907769" y="1992113"/>
              <a:ext cx="2622694" cy="333744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</a:ln>
          </p:spPr>
          <p:txBody>
            <a:bodyPr wrap="square" lIns="90000" tIns="45000" rIns="90000" bIns="45000" anchor="ctr" anchorCtr="0" compatLnSpc="0"/>
            <a:lstStyle/>
            <a:p>
              <a:pPr marL="0" marR="0" lvl="0" indent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s-ES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  <p:sp>
          <p:nvSpPr>
            <p:cNvPr id="80" name="5 Forma libre">
              <a:extLst>
                <a:ext uri="{FF2B5EF4-FFF2-40B4-BE49-F238E27FC236}">
                  <a16:creationId xmlns:a16="http://schemas.microsoft.com/office/drawing/2014/main" id="{593956E2-CF34-26DD-5D2A-D539B1B79033}"/>
                </a:ext>
              </a:extLst>
            </p:cNvPr>
            <p:cNvSpPr/>
            <p:nvPr/>
          </p:nvSpPr>
          <p:spPr>
            <a:xfrm>
              <a:off x="9710871" y="1658369"/>
              <a:ext cx="819592" cy="333744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</a:ln>
          </p:spPr>
          <p:txBody>
            <a:bodyPr wrap="square" lIns="90000" tIns="45000" rIns="90000" bIns="45000" anchor="ctr" anchorCtr="0" compatLnSpc="0"/>
            <a:lstStyle/>
            <a:p>
              <a:pPr marL="0" marR="0" lvl="0" indent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s-ES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  <p:sp>
          <p:nvSpPr>
            <p:cNvPr id="81" name="16 CuadroTexto">
              <a:extLst>
                <a:ext uri="{FF2B5EF4-FFF2-40B4-BE49-F238E27FC236}">
                  <a16:creationId xmlns:a16="http://schemas.microsoft.com/office/drawing/2014/main" id="{A6E979DE-89E9-41B0-D22A-36BA455F91F3}"/>
                </a:ext>
              </a:extLst>
            </p:cNvPr>
            <p:cNvSpPr txBox="1"/>
            <p:nvPr/>
          </p:nvSpPr>
          <p:spPr>
            <a:xfrm>
              <a:off x="7850263" y="1700669"/>
              <a:ext cx="1950590" cy="326713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0000" tIns="45000" rIns="90000" bIns="45000" anchorCtr="0" compatLnSpc="0">
              <a:spAutoFit/>
            </a:bodyPr>
            <a:lstStyle/>
            <a:p>
              <a:pPr marL="0" marR="0" lvl="0" indent="0" algn="ctr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r>
                <a:rPr lang="es-ES" sz="800" dirty="0">
                  <a:latin typeface="Liberation Sans" pitchFamily="18"/>
                  <a:ea typeface="Microsoft YaHei" pitchFamily="2"/>
                  <a:cs typeface="Arial" pitchFamily="2"/>
                </a:rPr>
                <a:t>EL RESTO-LO QUE FALTA-</a:t>
              </a:r>
            </a:p>
            <a:p>
              <a:pPr marL="0" marR="0" lvl="0" indent="0" algn="ctr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r>
                <a:rPr lang="es-ES" sz="800" dirty="0">
                  <a:latin typeface="Liberation Sans" pitchFamily="18"/>
                  <a:ea typeface="Microsoft YaHei" pitchFamily="2"/>
                  <a:cs typeface="Arial" pitchFamily="2"/>
                </a:rPr>
                <a:t>-LO QUE SOBRA- LA DIFERENCIA</a:t>
              </a:r>
              <a:endParaRPr lang="es-ES" sz="800" b="0" i="0" u="none" strike="noStrike" kern="1200" cap="none" dirty="0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</p:grpSp>
      <p:graphicFrame>
        <p:nvGraphicFramePr>
          <p:cNvPr id="82" name="Tabla 81">
            <a:extLst>
              <a:ext uri="{FF2B5EF4-FFF2-40B4-BE49-F238E27FC236}">
                <a16:creationId xmlns:a16="http://schemas.microsoft.com/office/drawing/2014/main" id="{A5ED493C-C4F9-8A02-100C-93663E38BB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5202722"/>
              </p:ext>
            </p:extLst>
          </p:nvPr>
        </p:nvGraphicFramePr>
        <p:xfrm>
          <a:off x="681036" y="4358189"/>
          <a:ext cx="6134583" cy="13901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134583">
                  <a:extLst>
                    <a:ext uri="{9D8B030D-6E8A-4147-A177-3AD203B41FA5}">
                      <a16:colId xmlns:a16="http://schemas.microsoft.com/office/drawing/2014/main" val="2094117864"/>
                    </a:ext>
                  </a:extLst>
                </a:gridCol>
              </a:tblGrid>
              <a:tr h="1390105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RODEA EL RAZONAMIENTO CORRECTO</a:t>
                      </a:r>
                    </a:p>
                    <a:p>
                      <a:endParaRPr lang="es-ES" sz="1600" dirty="0"/>
                    </a:p>
                    <a:p>
                      <a:endParaRPr lang="es-ES" sz="1600" dirty="0"/>
                    </a:p>
                    <a:p>
                      <a:endParaRPr lang="es-E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9954460"/>
                  </a:ext>
                </a:extLst>
              </a:tr>
            </a:tbl>
          </a:graphicData>
        </a:graphic>
      </p:graphicFrame>
      <p:grpSp>
        <p:nvGrpSpPr>
          <p:cNvPr id="83" name="Grupo 82">
            <a:extLst>
              <a:ext uri="{FF2B5EF4-FFF2-40B4-BE49-F238E27FC236}">
                <a16:creationId xmlns:a16="http://schemas.microsoft.com/office/drawing/2014/main" id="{8E8B3A30-28A6-A61E-463E-832489F27603}"/>
              </a:ext>
            </a:extLst>
          </p:cNvPr>
          <p:cNvGrpSpPr/>
          <p:nvPr/>
        </p:nvGrpSpPr>
        <p:grpSpPr>
          <a:xfrm>
            <a:off x="7014542" y="4358189"/>
            <a:ext cx="1747492" cy="1883406"/>
            <a:chOff x="7014543" y="1517126"/>
            <a:chExt cx="1747492" cy="1883406"/>
          </a:xfrm>
        </p:grpSpPr>
        <p:sp>
          <p:nvSpPr>
            <p:cNvPr id="84" name="Rectángulo: esquinas redondeadas 83">
              <a:extLst>
                <a:ext uri="{FF2B5EF4-FFF2-40B4-BE49-F238E27FC236}">
                  <a16:creationId xmlns:a16="http://schemas.microsoft.com/office/drawing/2014/main" id="{DEE24498-B1BA-4085-8E40-1DEF7D5B6096}"/>
                </a:ext>
              </a:extLst>
            </p:cNvPr>
            <p:cNvSpPr/>
            <p:nvPr/>
          </p:nvSpPr>
          <p:spPr>
            <a:xfrm>
              <a:off x="7014543" y="2090466"/>
              <a:ext cx="331763" cy="299682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5" name="Rectángulo: esquinas redondeadas 84">
              <a:extLst>
                <a:ext uri="{FF2B5EF4-FFF2-40B4-BE49-F238E27FC236}">
                  <a16:creationId xmlns:a16="http://schemas.microsoft.com/office/drawing/2014/main" id="{23291688-98F3-49B3-6812-0F3DC8532E0B}"/>
                </a:ext>
              </a:extLst>
            </p:cNvPr>
            <p:cNvSpPr/>
            <p:nvPr/>
          </p:nvSpPr>
          <p:spPr>
            <a:xfrm>
              <a:off x="7512009" y="1517126"/>
              <a:ext cx="882273" cy="50405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6" name="Rectángulo: esquinas redondeadas 85">
              <a:extLst>
                <a:ext uri="{FF2B5EF4-FFF2-40B4-BE49-F238E27FC236}">
                  <a16:creationId xmlns:a16="http://schemas.microsoft.com/office/drawing/2014/main" id="{7A1E82B9-874A-5F2D-A0D8-61F663EDE8EC}"/>
                </a:ext>
              </a:extLst>
            </p:cNvPr>
            <p:cNvSpPr/>
            <p:nvPr/>
          </p:nvSpPr>
          <p:spPr>
            <a:xfrm>
              <a:off x="7512009" y="2165665"/>
              <a:ext cx="882273" cy="50405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87" name="Conector recto 86">
              <a:extLst>
                <a:ext uri="{FF2B5EF4-FFF2-40B4-BE49-F238E27FC236}">
                  <a16:creationId xmlns:a16="http://schemas.microsoft.com/office/drawing/2014/main" id="{154E0AC2-FBFF-FA6D-23ED-7DBBB7E4529E}"/>
                </a:ext>
              </a:extLst>
            </p:cNvPr>
            <p:cNvCxnSpPr>
              <a:cxnSpLocks/>
            </p:cNvCxnSpPr>
            <p:nvPr/>
          </p:nvCxnSpPr>
          <p:spPr>
            <a:xfrm>
              <a:off x="7180424" y="2777924"/>
              <a:ext cx="1581611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88" name="Rectángulo: esquinas redondeadas 87">
              <a:extLst>
                <a:ext uri="{FF2B5EF4-FFF2-40B4-BE49-F238E27FC236}">
                  <a16:creationId xmlns:a16="http://schemas.microsoft.com/office/drawing/2014/main" id="{5A5D355F-240B-2D10-45FB-AB6013B18B87}"/>
                </a:ext>
              </a:extLst>
            </p:cNvPr>
            <p:cNvSpPr/>
            <p:nvPr/>
          </p:nvSpPr>
          <p:spPr>
            <a:xfrm>
              <a:off x="7530092" y="2896476"/>
              <a:ext cx="882273" cy="50405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pic>
        <p:nvPicPr>
          <p:cNvPr id="90" name="Imagen 89" descr="Imagen que contiene Icono&#10;&#10;El contenido generado por IA puede ser incorrecto.">
            <a:extLst>
              <a:ext uri="{FF2B5EF4-FFF2-40B4-BE49-F238E27FC236}">
                <a16:creationId xmlns:a16="http://schemas.microsoft.com/office/drawing/2014/main" id="{F0410363-1320-B2B5-57C0-15A5734DBC7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6456" y="902674"/>
            <a:ext cx="1262729" cy="1262729"/>
          </a:xfrm>
          <a:prstGeom prst="rect">
            <a:avLst/>
          </a:prstGeom>
        </p:spPr>
      </p:pic>
      <p:pic>
        <p:nvPicPr>
          <p:cNvPr id="92" name="Imagen 91" descr="Imagen que contiene Diagrama&#10;&#10;El contenido generado por IA puede ser incorrecto.">
            <a:extLst>
              <a:ext uri="{FF2B5EF4-FFF2-40B4-BE49-F238E27FC236}">
                <a16:creationId xmlns:a16="http://schemas.microsoft.com/office/drawing/2014/main" id="{875C16A3-3FFE-C06B-A174-33E00B56E64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7459" y="3796945"/>
            <a:ext cx="1262729" cy="1262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216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C4210A-4DFA-983D-CCE2-FBDEFD2146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E9106F62-8F57-2698-6F74-3087C5F1A121}"/>
              </a:ext>
            </a:extLst>
          </p:cNvPr>
          <p:cNvGraphicFramePr>
            <a:graphicFrameLocks noGrp="1"/>
          </p:cNvGraphicFramePr>
          <p:nvPr/>
        </p:nvGraphicFramePr>
        <p:xfrm>
          <a:off x="436714" y="802053"/>
          <a:ext cx="8640960" cy="271665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640960">
                  <a:extLst>
                    <a:ext uri="{9D8B030D-6E8A-4147-A177-3AD203B41FA5}">
                      <a16:colId xmlns:a16="http://schemas.microsoft.com/office/drawing/2014/main" val="4119816447"/>
                    </a:ext>
                  </a:extLst>
                </a:gridCol>
              </a:tblGrid>
              <a:tr h="2716651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32505192"/>
                  </a:ext>
                </a:extLst>
              </a:tr>
            </a:tbl>
          </a:graphicData>
        </a:graphic>
      </p:graphicFrame>
      <p:sp>
        <p:nvSpPr>
          <p:cNvPr id="4" name="Título 3">
            <a:extLst>
              <a:ext uri="{FF2B5EF4-FFF2-40B4-BE49-F238E27FC236}">
                <a16:creationId xmlns:a16="http://schemas.microsoft.com/office/drawing/2014/main" id="{088E9931-A00B-1A7F-ECC4-E672075268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66428"/>
            <a:ext cx="9906000" cy="587800"/>
          </a:xfrm>
        </p:spPr>
        <p:txBody>
          <a:bodyPr>
            <a:noAutofit/>
          </a:bodyPr>
          <a:lstStyle/>
          <a:p>
            <a:pPr algn="ctr"/>
            <a:r>
              <a:rPr lang="es-ES" sz="3500" dirty="0"/>
              <a:t>PROBLEMAS DE SUMAR Y RESTAR 2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64EF887F-787C-998F-51F3-4AD6E77F68F4}"/>
              </a:ext>
            </a:extLst>
          </p:cNvPr>
          <p:cNvSpPr txBox="1"/>
          <p:nvPr/>
        </p:nvSpPr>
        <p:spPr>
          <a:xfrm>
            <a:off x="0" y="6489073"/>
            <a:ext cx="867645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s-ES" sz="11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Autor pictogramas: Sergio Palao. Procedencia: ARASAAC (</a:t>
            </a:r>
            <a:r>
              <a:rPr lang="es-ES" sz="1100" b="0" u="sng" strike="noStrike" spc="-1" dirty="0">
                <a:solidFill>
                  <a:srgbClr val="0000FF"/>
                </a:solidFill>
                <a:uFillTx/>
                <a:latin typeface="Arial"/>
                <a:ea typeface="Microsoft YaHei"/>
                <a:hlinkClick r:id="rId2"/>
              </a:rPr>
              <a:t>http://arasaac.org</a:t>
            </a:r>
            <a:r>
              <a:rPr lang="es-ES" sz="11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). Licencia: CC (BY-NC-SA). Autora: Alicia López Romero</a:t>
            </a:r>
            <a:endParaRPr lang="es-ES" sz="1100" b="0" strike="noStrike" spc="-1" dirty="0">
              <a:latin typeface="Arial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D41FA794-9055-A605-8105-8EBDD148990E}"/>
              </a:ext>
            </a:extLst>
          </p:cNvPr>
          <p:cNvSpPr txBox="1"/>
          <p:nvPr/>
        </p:nvSpPr>
        <p:spPr>
          <a:xfrm>
            <a:off x="597442" y="3066788"/>
            <a:ext cx="62181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SOLUCIÓN: ___________________________________________________</a:t>
            </a:r>
          </a:p>
        </p:txBody>
      </p:sp>
      <p:grpSp>
        <p:nvGrpSpPr>
          <p:cNvPr id="9" name="11 Grupo">
            <a:extLst>
              <a:ext uri="{FF2B5EF4-FFF2-40B4-BE49-F238E27FC236}">
                <a16:creationId xmlns:a16="http://schemas.microsoft.com/office/drawing/2014/main" id="{E61F4300-DB14-A9F6-EF4D-58EA3245786B}"/>
              </a:ext>
            </a:extLst>
          </p:cNvPr>
          <p:cNvGrpSpPr/>
          <p:nvPr/>
        </p:nvGrpSpPr>
        <p:grpSpPr>
          <a:xfrm>
            <a:off x="997507" y="1902625"/>
            <a:ext cx="2622694" cy="667488"/>
            <a:chOff x="1295380" y="548680"/>
            <a:chExt cx="2880000" cy="720000"/>
          </a:xfrm>
        </p:grpSpPr>
        <p:sp>
          <p:nvSpPr>
            <p:cNvPr id="11" name="3 Forma libre">
              <a:extLst>
                <a:ext uri="{FF2B5EF4-FFF2-40B4-BE49-F238E27FC236}">
                  <a16:creationId xmlns:a16="http://schemas.microsoft.com/office/drawing/2014/main" id="{59030016-52D4-6BD0-B45A-403F06F03486}"/>
                </a:ext>
              </a:extLst>
            </p:cNvPr>
            <p:cNvSpPr/>
            <p:nvPr/>
          </p:nvSpPr>
          <p:spPr>
            <a:xfrm>
              <a:off x="1295380" y="548680"/>
              <a:ext cx="1980000" cy="360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</a:ln>
          </p:spPr>
          <p:txBody>
            <a:bodyPr wrap="square" lIns="90000" tIns="45000" rIns="90000" bIns="45000" anchor="ctr" anchorCtr="0" compatLnSpc="0"/>
            <a:lstStyle/>
            <a:p>
              <a:pPr marL="0" marR="0" lvl="0" indent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s-ES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  <p:sp>
          <p:nvSpPr>
            <p:cNvPr id="13" name="4 Forma libre">
              <a:extLst>
                <a:ext uri="{FF2B5EF4-FFF2-40B4-BE49-F238E27FC236}">
                  <a16:creationId xmlns:a16="http://schemas.microsoft.com/office/drawing/2014/main" id="{4131BDFA-8543-EBA1-B858-951182BDEF5A}"/>
                </a:ext>
              </a:extLst>
            </p:cNvPr>
            <p:cNvSpPr/>
            <p:nvPr/>
          </p:nvSpPr>
          <p:spPr>
            <a:xfrm>
              <a:off x="1295380" y="908680"/>
              <a:ext cx="2880000" cy="360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C000"/>
            </a:solidFill>
            <a:ln w="0">
              <a:solidFill>
                <a:srgbClr val="000000"/>
              </a:solidFill>
              <a:prstDash val="solid"/>
            </a:ln>
          </p:spPr>
          <p:txBody>
            <a:bodyPr wrap="square" lIns="90000" tIns="45000" rIns="90000" bIns="45000" anchor="ctr" anchorCtr="0" compatLnSpc="0"/>
            <a:lstStyle/>
            <a:p>
              <a:pPr marL="0" marR="0" lvl="0" indent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s-ES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  <p:sp>
          <p:nvSpPr>
            <p:cNvPr id="14" name="5 Forma libre">
              <a:extLst>
                <a:ext uri="{FF2B5EF4-FFF2-40B4-BE49-F238E27FC236}">
                  <a16:creationId xmlns:a16="http://schemas.microsoft.com/office/drawing/2014/main" id="{77A0D2B9-7329-655D-BA29-9084B476B76A}"/>
                </a:ext>
              </a:extLst>
            </p:cNvPr>
            <p:cNvSpPr/>
            <p:nvPr/>
          </p:nvSpPr>
          <p:spPr>
            <a:xfrm>
              <a:off x="3275380" y="548680"/>
              <a:ext cx="900000" cy="360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</a:ln>
          </p:spPr>
          <p:txBody>
            <a:bodyPr wrap="square" lIns="90000" tIns="45000" rIns="90000" bIns="45000" anchor="ctr" anchorCtr="0" compatLnSpc="0"/>
            <a:lstStyle/>
            <a:p>
              <a:pPr marL="0" marR="0" lvl="0" indent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s-ES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  <p:sp>
          <p:nvSpPr>
            <p:cNvPr id="15" name="6 CuadroTexto">
              <a:extLst>
                <a:ext uri="{FF2B5EF4-FFF2-40B4-BE49-F238E27FC236}">
                  <a16:creationId xmlns:a16="http://schemas.microsoft.com/office/drawing/2014/main" id="{4525531D-4B60-7BAD-F99D-90D5F710B604}"/>
                </a:ext>
              </a:extLst>
            </p:cNvPr>
            <p:cNvSpPr txBox="1"/>
            <p:nvPr/>
          </p:nvSpPr>
          <p:spPr>
            <a:xfrm>
              <a:off x="1295380" y="975716"/>
              <a:ext cx="2880000" cy="257107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0000" tIns="45000" rIns="90000" bIns="45000" anchorCtr="0" compatLnSpc="0">
              <a:spAutoFit/>
            </a:bodyPr>
            <a:lstStyle/>
            <a:p>
              <a:pPr marL="0" marR="0" lvl="0" indent="0" algn="ctr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r>
                <a:rPr lang="es-ES" sz="1000" b="0" i="0" u="none" strike="noStrike" kern="1200" cap="none" dirty="0">
                  <a:ln>
                    <a:noFill/>
                  </a:ln>
                  <a:latin typeface="Liberation Sans" pitchFamily="18"/>
                  <a:ea typeface="Microsoft YaHei" pitchFamily="2"/>
                  <a:cs typeface="Arial" pitchFamily="2"/>
                </a:rPr>
                <a:t>SUMA O TOTAL</a:t>
              </a:r>
            </a:p>
          </p:txBody>
        </p:sp>
      </p:grpSp>
      <p:sp>
        <p:nvSpPr>
          <p:cNvPr id="73" name="CuadroTexto 72">
            <a:extLst>
              <a:ext uri="{FF2B5EF4-FFF2-40B4-BE49-F238E27FC236}">
                <a16:creationId xmlns:a16="http://schemas.microsoft.com/office/drawing/2014/main" id="{27F260B2-222D-4ABE-90EC-4C7284338F3B}"/>
              </a:ext>
            </a:extLst>
          </p:cNvPr>
          <p:cNvSpPr txBox="1"/>
          <p:nvPr/>
        </p:nvSpPr>
        <p:spPr>
          <a:xfrm>
            <a:off x="681037" y="916021"/>
            <a:ext cx="83966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Unos patines cuestan 39 € pero yo solo tengo 25 €. ¿Cuántos euros me faltan?</a:t>
            </a:r>
          </a:p>
        </p:txBody>
      </p:sp>
      <p:grpSp>
        <p:nvGrpSpPr>
          <p:cNvPr id="41" name="Grupo 40">
            <a:extLst>
              <a:ext uri="{FF2B5EF4-FFF2-40B4-BE49-F238E27FC236}">
                <a16:creationId xmlns:a16="http://schemas.microsoft.com/office/drawing/2014/main" id="{B8F3A468-5D0F-BE9A-2E22-73038AC0D876}"/>
              </a:ext>
            </a:extLst>
          </p:cNvPr>
          <p:cNvGrpSpPr/>
          <p:nvPr/>
        </p:nvGrpSpPr>
        <p:grpSpPr>
          <a:xfrm>
            <a:off x="3893913" y="1923594"/>
            <a:ext cx="2680200" cy="667488"/>
            <a:chOff x="7850263" y="1658369"/>
            <a:chExt cx="2680200" cy="667488"/>
          </a:xfrm>
        </p:grpSpPr>
        <p:sp>
          <p:nvSpPr>
            <p:cNvPr id="36" name="3 Forma libre">
              <a:extLst>
                <a:ext uri="{FF2B5EF4-FFF2-40B4-BE49-F238E27FC236}">
                  <a16:creationId xmlns:a16="http://schemas.microsoft.com/office/drawing/2014/main" id="{3EC27EA9-BB7B-1CEF-291A-A459D0DB2E56}"/>
                </a:ext>
              </a:extLst>
            </p:cNvPr>
            <p:cNvSpPr/>
            <p:nvPr/>
          </p:nvSpPr>
          <p:spPr>
            <a:xfrm>
              <a:off x="7907769" y="1658369"/>
              <a:ext cx="1803102" cy="333744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C000"/>
            </a:solidFill>
            <a:ln w="0">
              <a:solidFill>
                <a:srgbClr val="000000"/>
              </a:solidFill>
              <a:prstDash val="solid"/>
            </a:ln>
          </p:spPr>
          <p:txBody>
            <a:bodyPr wrap="square" lIns="90000" tIns="45000" rIns="90000" bIns="45000" anchor="ctr" anchorCtr="0" compatLnSpc="0"/>
            <a:lstStyle/>
            <a:p>
              <a:pPr marL="0" marR="0" lvl="0" indent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s-ES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  <p:sp>
          <p:nvSpPr>
            <p:cNvPr id="37" name="4 Forma libre">
              <a:extLst>
                <a:ext uri="{FF2B5EF4-FFF2-40B4-BE49-F238E27FC236}">
                  <a16:creationId xmlns:a16="http://schemas.microsoft.com/office/drawing/2014/main" id="{DB4958CF-AB5E-B023-F3C5-173120F2E782}"/>
                </a:ext>
              </a:extLst>
            </p:cNvPr>
            <p:cNvSpPr/>
            <p:nvPr/>
          </p:nvSpPr>
          <p:spPr>
            <a:xfrm>
              <a:off x="7907769" y="1992113"/>
              <a:ext cx="2622694" cy="333744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</a:ln>
          </p:spPr>
          <p:txBody>
            <a:bodyPr wrap="square" lIns="90000" tIns="45000" rIns="90000" bIns="45000" anchor="ctr" anchorCtr="0" compatLnSpc="0"/>
            <a:lstStyle/>
            <a:p>
              <a:pPr marL="0" marR="0" lvl="0" indent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s-ES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  <p:sp>
          <p:nvSpPr>
            <p:cNvPr id="38" name="5 Forma libre">
              <a:extLst>
                <a:ext uri="{FF2B5EF4-FFF2-40B4-BE49-F238E27FC236}">
                  <a16:creationId xmlns:a16="http://schemas.microsoft.com/office/drawing/2014/main" id="{AD76CFF8-516C-8C70-823F-3549C852B98B}"/>
                </a:ext>
              </a:extLst>
            </p:cNvPr>
            <p:cNvSpPr/>
            <p:nvPr/>
          </p:nvSpPr>
          <p:spPr>
            <a:xfrm>
              <a:off x="9710871" y="1658369"/>
              <a:ext cx="819592" cy="333744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</a:ln>
          </p:spPr>
          <p:txBody>
            <a:bodyPr wrap="square" lIns="90000" tIns="45000" rIns="90000" bIns="45000" anchor="ctr" anchorCtr="0" compatLnSpc="0"/>
            <a:lstStyle/>
            <a:p>
              <a:pPr marL="0" marR="0" lvl="0" indent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s-ES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  <p:sp>
          <p:nvSpPr>
            <p:cNvPr id="33" name="16 CuadroTexto">
              <a:extLst>
                <a:ext uri="{FF2B5EF4-FFF2-40B4-BE49-F238E27FC236}">
                  <a16:creationId xmlns:a16="http://schemas.microsoft.com/office/drawing/2014/main" id="{27834EAD-E1A9-B846-82F3-089A1D362CCB}"/>
                </a:ext>
              </a:extLst>
            </p:cNvPr>
            <p:cNvSpPr txBox="1"/>
            <p:nvPr/>
          </p:nvSpPr>
          <p:spPr>
            <a:xfrm>
              <a:off x="7850263" y="1700669"/>
              <a:ext cx="1950590" cy="326713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0000" tIns="45000" rIns="90000" bIns="45000" anchorCtr="0" compatLnSpc="0">
              <a:spAutoFit/>
            </a:bodyPr>
            <a:lstStyle/>
            <a:p>
              <a:pPr marL="0" marR="0" lvl="0" indent="0" algn="ctr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r>
                <a:rPr lang="es-ES" sz="800" dirty="0">
                  <a:latin typeface="Liberation Sans" pitchFamily="18"/>
                  <a:ea typeface="Microsoft YaHei" pitchFamily="2"/>
                  <a:cs typeface="Arial" pitchFamily="2"/>
                </a:rPr>
                <a:t>EL RESTO-LO QUE FALTA-</a:t>
              </a:r>
            </a:p>
            <a:p>
              <a:pPr marL="0" marR="0" lvl="0" indent="0" algn="ctr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r>
                <a:rPr lang="es-ES" sz="800" dirty="0">
                  <a:latin typeface="Liberation Sans" pitchFamily="18"/>
                  <a:ea typeface="Microsoft YaHei" pitchFamily="2"/>
                  <a:cs typeface="Arial" pitchFamily="2"/>
                </a:rPr>
                <a:t>-LO QUE SOBRA- LA DIFERENCIA</a:t>
              </a:r>
              <a:endParaRPr lang="es-ES" sz="800" b="0" i="0" u="none" strike="noStrike" kern="1200" cap="none" dirty="0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</p:grpSp>
      <p:graphicFrame>
        <p:nvGraphicFramePr>
          <p:cNvPr id="40" name="Tabla 39">
            <a:extLst>
              <a:ext uri="{FF2B5EF4-FFF2-40B4-BE49-F238E27FC236}">
                <a16:creationId xmlns:a16="http://schemas.microsoft.com/office/drawing/2014/main" id="{92EB3E36-6105-F3EC-326D-C910F0E1D4FB}"/>
              </a:ext>
            </a:extLst>
          </p:cNvPr>
          <p:cNvGraphicFramePr>
            <a:graphicFrameLocks noGrp="1"/>
          </p:cNvGraphicFramePr>
          <p:nvPr/>
        </p:nvGraphicFramePr>
        <p:xfrm>
          <a:off x="681037" y="1517126"/>
          <a:ext cx="6134583" cy="13901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134583">
                  <a:extLst>
                    <a:ext uri="{9D8B030D-6E8A-4147-A177-3AD203B41FA5}">
                      <a16:colId xmlns:a16="http://schemas.microsoft.com/office/drawing/2014/main" val="2094117864"/>
                    </a:ext>
                  </a:extLst>
                </a:gridCol>
              </a:tblGrid>
              <a:tr h="1390105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RODEA EL RAZONAMIENTO CORRECTO</a:t>
                      </a:r>
                    </a:p>
                    <a:p>
                      <a:endParaRPr lang="es-ES" sz="1600" dirty="0"/>
                    </a:p>
                    <a:p>
                      <a:endParaRPr lang="es-ES" sz="1600" dirty="0"/>
                    </a:p>
                    <a:p>
                      <a:endParaRPr lang="es-E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9954460"/>
                  </a:ext>
                </a:extLst>
              </a:tr>
            </a:tbl>
          </a:graphicData>
        </a:graphic>
      </p:graphicFrame>
      <p:grpSp>
        <p:nvGrpSpPr>
          <p:cNvPr id="63" name="Grupo 62">
            <a:extLst>
              <a:ext uri="{FF2B5EF4-FFF2-40B4-BE49-F238E27FC236}">
                <a16:creationId xmlns:a16="http://schemas.microsoft.com/office/drawing/2014/main" id="{A151BC6D-A411-C1E3-BA8A-E5489B7FAC12}"/>
              </a:ext>
            </a:extLst>
          </p:cNvPr>
          <p:cNvGrpSpPr/>
          <p:nvPr/>
        </p:nvGrpSpPr>
        <p:grpSpPr>
          <a:xfrm>
            <a:off x="7014543" y="1517126"/>
            <a:ext cx="1747492" cy="1883406"/>
            <a:chOff x="7014543" y="1517126"/>
            <a:chExt cx="1747492" cy="1883406"/>
          </a:xfrm>
        </p:grpSpPr>
        <p:sp>
          <p:nvSpPr>
            <p:cNvPr id="20" name="Rectángulo: esquinas redondeadas 19">
              <a:extLst>
                <a:ext uri="{FF2B5EF4-FFF2-40B4-BE49-F238E27FC236}">
                  <a16:creationId xmlns:a16="http://schemas.microsoft.com/office/drawing/2014/main" id="{10652C86-74E9-77DB-0DF5-07BBB3624DA4}"/>
                </a:ext>
              </a:extLst>
            </p:cNvPr>
            <p:cNvSpPr/>
            <p:nvPr/>
          </p:nvSpPr>
          <p:spPr>
            <a:xfrm>
              <a:off x="7014543" y="2090466"/>
              <a:ext cx="331763" cy="299682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1" name="Rectángulo: esquinas redondeadas 20">
              <a:extLst>
                <a:ext uri="{FF2B5EF4-FFF2-40B4-BE49-F238E27FC236}">
                  <a16:creationId xmlns:a16="http://schemas.microsoft.com/office/drawing/2014/main" id="{D8962FA1-128D-C219-BC41-12BDCEFA8EE9}"/>
                </a:ext>
              </a:extLst>
            </p:cNvPr>
            <p:cNvSpPr/>
            <p:nvPr/>
          </p:nvSpPr>
          <p:spPr>
            <a:xfrm>
              <a:off x="7512009" y="1517126"/>
              <a:ext cx="882273" cy="50405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2" name="Rectángulo: esquinas redondeadas 41">
              <a:extLst>
                <a:ext uri="{FF2B5EF4-FFF2-40B4-BE49-F238E27FC236}">
                  <a16:creationId xmlns:a16="http://schemas.microsoft.com/office/drawing/2014/main" id="{AB33F1D5-39DD-FD72-5F92-24DF0AD40C40}"/>
                </a:ext>
              </a:extLst>
            </p:cNvPr>
            <p:cNvSpPr/>
            <p:nvPr/>
          </p:nvSpPr>
          <p:spPr>
            <a:xfrm>
              <a:off x="7512009" y="2165665"/>
              <a:ext cx="882273" cy="50405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44" name="Conector recto 43">
              <a:extLst>
                <a:ext uri="{FF2B5EF4-FFF2-40B4-BE49-F238E27FC236}">
                  <a16:creationId xmlns:a16="http://schemas.microsoft.com/office/drawing/2014/main" id="{06B4B765-0FC4-A8EB-58B7-3DB446DE5DC8}"/>
                </a:ext>
              </a:extLst>
            </p:cNvPr>
            <p:cNvCxnSpPr>
              <a:cxnSpLocks/>
            </p:cNvCxnSpPr>
            <p:nvPr/>
          </p:nvCxnSpPr>
          <p:spPr>
            <a:xfrm>
              <a:off x="7180424" y="2777924"/>
              <a:ext cx="1581611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59" name="Rectángulo: esquinas redondeadas 58">
              <a:extLst>
                <a:ext uri="{FF2B5EF4-FFF2-40B4-BE49-F238E27FC236}">
                  <a16:creationId xmlns:a16="http://schemas.microsoft.com/office/drawing/2014/main" id="{89BE2D16-7105-E21F-0795-F9C2DF3897DE}"/>
                </a:ext>
              </a:extLst>
            </p:cNvPr>
            <p:cNvSpPr/>
            <p:nvPr/>
          </p:nvSpPr>
          <p:spPr>
            <a:xfrm>
              <a:off x="7530092" y="2896476"/>
              <a:ext cx="882273" cy="50405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aphicFrame>
        <p:nvGraphicFramePr>
          <p:cNvPr id="64" name="Tabla 63">
            <a:extLst>
              <a:ext uri="{FF2B5EF4-FFF2-40B4-BE49-F238E27FC236}">
                <a16:creationId xmlns:a16="http://schemas.microsoft.com/office/drawing/2014/main" id="{4BAD59F4-6244-8338-88D3-AC7843142CC5}"/>
              </a:ext>
            </a:extLst>
          </p:cNvPr>
          <p:cNvGraphicFramePr>
            <a:graphicFrameLocks noGrp="1"/>
          </p:cNvGraphicFramePr>
          <p:nvPr/>
        </p:nvGraphicFramePr>
        <p:xfrm>
          <a:off x="436714" y="3663187"/>
          <a:ext cx="8640960" cy="271665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640960">
                  <a:extLst>
                    <a:ext uri="{9D8B030D-6E8A-4147-A177-3AD203B41FA5}">
                      <a16:colId xmlns:a16="http://schemas.microsoft.com/office/drawing/2014/main" val="4119816447"/>
                    </a:ext>
                  </a:extLst>
                </a:gridCol>
              </a:tblGrid>
              <a:tr h="2716651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32505192"/>
                  </a:ext>
                </a:extLst>
              </a:tr>
            </a:tbl>
          </a:graphicData>
        </a:graphic>
      </p:graphicFrame>
      <p:sp>
        <p:nvSpPr>
          <p:cNvPr id="68" name="CuadroTexto 67">
            <a:extLst>
              <a:ext uri="{FF2B5EF4-FFF2-40B4-BE49-F238E27FC236}">
                <a16:creationId xmlns:a16="http://schemas.microsoft.com/office/drawing/2014/main" id="{8798D19B-D641-F471-ED0D-CF45DF4FB5AD}"/>
              </a:ext>
            </a:extLst>
          </p:cNvPr>
          <p:cNvSpPr txBox="1"/>
          <p:nvPr/>
        </p:nvSpPr>
        <p:spPr>
          <a:xfrm>
            <a:off x="754681" y="3765531"/>
            <a:ext cx="83966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Para poder patinar me he comprado un casco que cuesta 43 € y unas rodilleras que cuestan 19 €. ¿Cuánto dinero me he gastado?</a:t>
            </a:r>
          </a:p>
        </p:txBody>
      </p:sp>
      <p:sp>
        <p:nvSpPr>
          <p:cNvPr id="69" name="CuadroTexto 68">
            <a:extLst>
              <a:ext uri="{FF2B5EF4-FFF2-40B4-BE49-F238E27FC236}">
                <a16:creationId xmlns:a16="http://schemas.microsoft.com/office/drawing/2014/main" id="{31642471-10A8-4DB4-7B7B-4267A5E80816}"/>
              </a:ext>
            </a:extLst>
          </p:cNvPr>
          <p:cNvSpPr txBox="1"/>
          <p:nvPr/>
        </p:nvSpPr>
        <p:spPr>
          <a:xfrm>
            <a:off x="597441" y="5907851"/>
            <a:ext cx="62181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SOLUCIÓN: ___________________________________________________</a:t>
            </a:r>
          </a:p>
        </p:txBody>
      </p:sp>
      <p:grpSp>
        <p:nvGrpSpPr>
          <p:cNvPr id="70" name="11 Grupo">
            <a:extLst>
              <a:ext uri="{FF2B5EF4-FFF2-40B4-BE49-F238E27FC236}">
                <a16:creationId xmlns:a16="http://schemas.microsoft.com/office/drawing/2014/main" id="{9BF09BF8-A180-0000-3C60-45360FB19A26}"/>
              </a:ext>
            </a:extLst>
          </p:cNvPr>
          <p:cNvGrpSpPr/>
          <p:nvPr/>
        </p:nvGrpSpPr>
        <p:grpSpPr>
          <a:xfrm>
            <a:off x="997506" y="4743688"/>
            <a:ext cx="2622694" cy="667488"/>
            <a:chOff x="1295380" y="548680"/>
            <a:chExt cx="2880000" cy="720000"/>
          </a:xfrm>
        </p:grpSpPr>
        <p:sp>
          <p:nvSpPr>
            <p:cNvPr id="71" name="3 Forma libre">
              <a:extLst>
                <a:ext uri="{FF2B5EF4-FFF2-40B4-BE49-F238E27FC236}">
                  <a16:creationId xmlns:a16="http://schemas.microsoft.com/office/drawing/2014/main" id="{12AEEF8F-AE2E-AC62-FCFD-72B517FF6284}"/>
                </a:ext>
              </a:extLst>
            </p:cNvPr>
            <p:cNvSpPr/>
            <p:nvPr/>
          </p:nvSpPr>
          <p:spPr>
            <a:xfrm>
              <a:off x="1295380" y="548680"/>
              <a:ext cx="1980000" cy="360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</a:ln>
          </p:spPr>
          <p:txBody>
            <a:bodyPr wrap="square" lIns="90000" tIns="45000" rIns="90000" bIns="45000" anchor="ctr" anchorCtr="0" compatLnSpc="0"/>
            <a:lstStyle/>
            <a:p>
              <a:pPr marL="0" marR="0" lvl="0" indent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s-ES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  <p:sp>
          <p:nvSpPr>
            <p:cNvPr id="72" name="4 Forma libre">
              <a:extLst>
                <a:ext uri="{FF2B5EF4-FFF2-40B4-BE49-F238E27FC236}">
                  <a16:creationId xmlns:a16="http://schemas.microsoft.com/office/drawing/2014/main" id="{214F6FF1-7ECB-B7D3-B4D9-4EE388CD0C96}"/>
                </a:ext>
              </a:extLst>
            </p:cNvPr>
            <p:cNvSpPr/>
            <p:nvPr/>
          </p:nvSpPr>
          <p:spPr>
            <a:xfrm>
              <a:off x="1295380" y="908680"/>
              <a:ext cx="2880000" cy="360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C000"/>
            </a:solidFill>
            <a:ln w="0">
              <a:solidFill>
                <a:srgbClr val="000000"/>
              </a:solidFill>
              <a:prstDash val="solid"/>
            </a:ln>
          </p:spPr>
          <p:txBody>
            <a:bodyPr wrap="square" lIns="90000" tIns="45000" rIns="90000" bIns="45000" anchor="ctr" anchorCtr="0" compatLnSpc="0"/>
            <a:lstStyle/>
            <a:p>
              <a:pPr marL="0" marR="0" lvl="0" indent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s-ES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  <p:sp>
          <p:nvSpPr>
            <p:cNvPr id="74" name="5 Forma libre">
              <a:extLst>
                <a:ext uri="{FF2B5EF4-FFF2-40B4-BE49-F238E27FC236}">
                  <a16:creationId xmlns:a16="http://schemas.microsoft.com/office/drawing/2014/main" id="{588C21A2-2281-E48A-8B72-A5952F6F1AF4}"/>
                </a:ext>
              </a:extLst>
            </p:cNvPr>
            <p:cNvSpPr/>
            <p:nvPr/>
          </p:nvSpPr>
          <p:spPr>
            <a:xfrm>
              <a:off x="3275380" y="548680"/>
              <a:ext cx="900000" cy="360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</a:ln>
          </p:spPr>
          <p:txBody>
            <a:bodyPr wrap="square" lIns="90000" tIns="45000" rIns="90000" bIns="45000" anchor="ctr" anchorCtr="0" compatLnSpc="0"/>
            <a:lstStyle/>
            <a:p>
              <a:pPr marL="0" marR="0" lvl="0" indent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s-ES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  <p:sp>
          <p:nvSpPr>
            <p:cNvPr id="75" name="6 CuadroTexto">
              <a:extLst>
                <a:ext uri="{FF2B5EF4-FFF2-40B4-BE49-F238E27FC236}">
                  <a16:creationId xmlns:a16="http://schemas.microsoft.com/office/drawing/2014/main" id="{BE1598CA-50FD-54E1-421A-10606C166C18}"/>
                </a:ext>
              </a:extLst>
            </p:cNvPr>
            <p:cNvSpPr txBox="1"/>
            <p:nvPr/>
          </p:nvSpPr>
          <p:spPr>
            <a:xfrm>
              <a:off x="1295380" y="975716"/>
              <a:ext cx="2880000" cy="257107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0000" tIns="45000" rIns="90000" bIns="45000" anchorCtr="0" compatLnSpc="0">
              <a:spAutoFit/>
            </a:bodyPr>
            <a:lstStyle/>
            <a:p>
              <a:pPr marL="0" marR="0" lvl="0" indent="0" algn="ctr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r>
                <a:rPr lang="es-ES" sz="1000" b="0" i="0" u="none" strike="noStrike" kern="1200" cap="none" dirty="0">
                  <a:ln>
                    <a:noFill/>
                  </a:ln>
                  <a:latin typeface="Liberation Sans" pitchFamily="18"/>
                  <a:ea typeface="Microsoft YaHei" pitchFamily="2"/>
                  <a:cs typeface="Arial" pitchFamily="2"/>
                </a:rPr>
                <a:t>SUMA O TOTAL</a:t>
              </a:r>
            </a:p>
          </p:txBody>
        </p:sp>
      </p:grpSp>
      <p:grpSp>
        <p:nvGrpSpPr>
          <p:cNvPr id="76" name="Grupo 75">
            <a:extLst>
              <a:ext uri="{FF2B5EF4-FFF2-40B4-BE49-F238E27FC236}">
                <a16:creationId xmlns:a16="http://schemas.microsoft.com/office/drawing/2014/main" id="{E96166EE-E80A-8BE8-DE55-CBD86A5B03B3}"/>
              </a:ext>
            </a:extLst>
          </p:cNvPr>
          <p:cNvGrpSpPr/>
          <p:nvPr/>
        </p:nvGrpSpPr>
        <p:grpSpPr>
          <a:xfrm>
            <a:off x="3893912" y="4764657"/>
            <a:ext cx="2680200" cy="667488"/>
            <a:chOff x="7850263" y="1658369"/>
            <a:chExt cx="2680200" cy="667488"/>
          </a:xfrm>
        </p:grpSpPr>
        <p:sp>
          <p:nvSpPr>
            <p:cNvPr id="77" name="3 Forma libre">
              <a:extLst>
                <a:ext uri="{FF2B5EF4-FFF2-40B4-BE49-F238E27FC236}">
                  <a16:creationId xmlns:a16="http://schemas.microsoft.com/office/drawing/2014/main" id="{53AF5860-8B80-32FB-465D-1953D50975F0}"/>
                </a:ext>
              </a:extLst>
            </p:cNvPr>
            <p:cNvSpPr/>
            <p:nvPr/>
          </p:nvSpPr>
          <p:spPr>
            <a:xfrm>
              <a:off x="7907769" y="1658369"/>
              <a:ext cx="1803102" cy="333744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C000"/>
            </a:solidFill>
            <a:ln w="0">
              <a:solidFill>
                <a:srgbClr val="000000"/>
              </a:solidFill>
              <a:prstDash val="solid"/>
            </a:ln>
          </p:spPr>
          <p:txBody>
            <a:bodyPr wrap="square" lIns="90000" tIns="45000" rIns="90000" bIns="45000" anchor="ctr" anchorCtr="0" compatLnSpc="0"/>
            <a:lstStyle/>
            <a:p>
              <a:pPr marL="0" marR="0" lvl="0" indent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s-ES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  <p:sp>
          <p:nvSpPr>
            <p:cNvPr id="79" name="4 Forma libre">
              <a:extLst>
                <a:ext uri="{FF2B5EF4-FFF2-40B4-BE49-F238E27FC236}">
                  <a16:creationId xmlns:a16="http://schemas.microsoft.com/office/drawing/2014/main" id="{0EBBE107-C3BF-4D7C-8500-F8F80155F705}"/>
                </a:ext>
              </a:extLst>
            </p:cNvPr>
            <p:cNvSpPr/>
            <p:nvPr/>
          </p:nvSpPr>
          <p:spPr>
            <a:xfrm>
              <a:off x="7907769" y="1992113"/>
              <a:ext cx="2622694" cy="333744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</a:ln>
          </p:spPr>
          <p:txBody>
            <a:bodyPr wrap="square" lIns="90000" tIns="45000" rIns="90000" bIns="45000" anchor="ctr" anchorCtr="0" compatLnSpc="0"/>
            <a:lstStyle/>
            <a:p>
              <a:pPr marL="0" marR="0" lvl="0" indent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s-ES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  <p:sp>
          <p:nvSpPr>
            <p:cNvPr id="80" name="5 Forma libre">
              <a:extLst>
                <a:ext uri="{FF2B5EF4-FFF2-40B4-BE49-F238E27FC236}">
                  <a16:creationId xmlns:a16="http://schemas.microsoft.com/office/drawing/2014/main" id="{5C22F487-77C4-99D5-2E26-36BC7E5ED950}"/>
                </a:ext>
              </a:extLst>
            </p:cNvPr>
            <p:cNvSpPr/>
            <p:nvPr/>
          </p:nvSpPr>
          <p:spPr>
            <a:xfrm>
              <a:off x="9710871" y="1658369"/>
              <a:ext cx="819592" cy="333744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</a:ln>
          </p:spPr>
          <p:txBody>
            <a:bodyPr wrap="square" lIns="90000" tIns="45000" rIns="90000" bIns="45000" anchor="ctr" anchorCtr="0" compatLnSpc="0"/>
            <a:lstStyle/>
            <a:p>
              <a:pPr marL="0" marR="0" lvl="0" indent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s-ES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  <p:sp>
          <p:nvSpPr>
            <p:cNvPr id="81" name="16 CuadroTexto">
              <a:extLst>
                <a:ext uri="{FF2B5EF4-FFF2-40B4-BE49-F238E27FC236}">
                  <a16:creationId xmlns:a16="http://schemas.microsoft.com/office/drawing/2014/main" id="{D1298FEB-DF7B-0AE5-3C5A-BB4A6B54416E}"/>
                </a:ext>
              </a:extLst>
            </p:cNvPr>
            <p:cNvSpPr txBox="1"/>
            <p:nvPr/>
          </p:nvSpPr>
          <p:spPr>
            <a:xfrm>
              <a:off x="7850263" y="1700669"/>
              <a:ext cx="1950590" cy="326713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0000" tIns="45000" rIns="90000" bIns="45000" anchorCtr="0" compatLnSpc="0">
              <a:spAutoFit/>
            </a:bodyPr>
            <a:lstStyle/>
            <a:p>
              <a:pPr marL="0" marR="0" lvl="0" indent="0" algn="ctr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r>
                <a:rPr lang="es-ES" sz="800" dirty="0">
                  <a:latin typeface="Liberation Sans" pitchFamily="18"/>
                  <a:ea typeface="Microsoft YaHei" pitchFamily="2"/>
                  <a:cs typeface="Arial" pitchFamily="2"/>
                </a:rPr>
                <a:t>EL RESTO-LO QUE FALTA-</a:t>
              </a:r>
            </a:p>
            <a:p>
              <a:pPr marL="0" marR="0" lvl="0" indent="0" algn="ctr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r>
                <a:rPr lang="es-ES" sz="800" dirty="0">
                  <a:latin typeface="Liberation Sans" pitchFamily="18"/>
                  <a:ea typeface="Microsoft YaHei" pitchFamily="2"/>
                  <a:cs typeface="Arial" pitchFamily="2"/>
                </a:rPr>
                <a:t>-LO QUE SOBRA- LA DIFERENCIA</a:t>
              </a:r>
              <a:endParaRPr lang="es-ES" sz="800" b="0" i="0" u="none" strike="noStrike" kern="1200" cap="none" dirty="0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</p:grpSp>
      <p:graphicFrame>
        <p:nvGraphicFramePr>
          <p:cNvPr id="82" name="Tabla 81">
            <a:extLst>
              <a:ext uri="{FF2B5EF4-FFF2-40B4-BE49-F238E27FC236}">
                <a16:creationId xmlns:a16="http://schemas.microsoft.com/office/drawing/2014/main" id="{162138A6-4D02-8EA8-EE5A-D37C9F509BC1}"/>
              </a:ext>
            </a:extLst>
          </p:cNvPr>
          <p:cNvGraphicFramePr>
            <a:graphicFrameLocks noGrp="1"/>
          </p:cNvGraphicFramePr>
          <p:nvPr/>
        </p:nvGraphicFramePr>
        <p:xfrm>
          <a:off x="681036" y="4358189"/>
          <a:ext cx="6134583" cy="13901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134583">
                  <a:extLst>
                    <a:ext uri="{9D8B030D-6E8A-4147-A177-3AD203B41FA5}">
                      <a16:colId xmlns:a16="http://schemas.microsoft.com/office/drawing/2014/main" val="2094117864"/>
                    </a:ext>
                  </a:extLst>
                </a:gridCol>
              </a:tblGrid>
              <a:tr h="1390105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RODEA EL RAZONAMIENTO CORRECTO</a:t>
                      </a:r>
                    </a:p>
                    <a:p>
                      <a:endParaRPr lang="es-ES" sz="1600" dirty="0"/>
                    </a:p>
                    <a:p>
                      <a:endParaRPr lang="es-ES" sz="1600" dirty="0"/>
                    </a:p>
                    <a:p>
                      <a:endParaRPr lang="es-E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9954460"/>
                  </a:ext>
                </a:extLst>
              </a:tr>
            </a:tbl>
          </a:graphicData>
        </a:graphic>
      </p:graphicFrame>
      <p:grpSp>
        <p:nvGrpSpPr>
          <p:cNvPr id="83" name="Grupo 82">
            <a:extLst>
              <a:ext uri="{FF2B5EF4-FFF2-40B4-BE49-F238E27FC236}">
                <a16:creationId xmlns:a16="http://schemas.microsoft.com/office/drawing/2014/main" id="{A9B42691-91FF-AEF4-AE09-721E757C6550}"/>
              </a:ext>
            </a:extLst>
          </p:cNvPr>
          <p:cNvGrpSpPr/>
          <p:nvPr/>
        </p:nvGrpSpPr>
        <p:grpSpPr>
          <a:xfrm>
            <a:off x="7014542" y="4358189"/>
            <a:ext cx="1747492" cy="1883406"/>
            <a:chOff x="7014543" y="1517126"/>
            <a:chExt cx="1747492" cy="1883406"/>
          </a:xfrm>
        </p:grpSpPr>
        <p:sp>
          <p:nvSpPr>
            <p:cNvPr id="84" name="Rectángulo: esquinas redondeadas 83">
              <a:extLst>
                <a:ext uri="{FF2B5EF4-FFF2-40B4-BE49-F238E27FC236}">
                  <a16:creationId xmlns:a16="http://schemas.microsoft.com/office/drawing/2014/main" id="{9E9DD93E-DB1D-AFE6-538F-7308C0B6A93C}"/>
                </a:ext>
              </a:extLst>
            </p:cNvPr>
            <p:cNvSpPr/>
            <p:nvPr/>
          </p:nvSpPr>
          <p:spPr>
            <a:xfrm>
              <a:off x="7014543" y="2090466"/>
              <a:ext cx="331763" cy="299682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5" name="Rectángulo: esquinas redondeadas 84">
              <a:extLst>
                <a:ext uri="{FF2B5EF4-FFF2-40B4-BE49-F238E27FC236}">
                  <a16:creationId xmlns:a16="http://schemas.microsoft.com/office/drawing/2014/main" id="{F318DEB7-00BB-3D24-6068-C3512F84CF77}"/>
                </a:ext>
              </a:extLst>
            </p:cNvPr>
            <p:cNvSpPr/>
            <p:nvPr/>
          </p:nvSpPr>
          <p:spPr>
            <a:xfrm>
              <a:off x="7512009" y="1517126"/>
              <a:ext cx="882273" cy="50405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6" name="Rectángulo: esquinas redondeadas 85">
              <a:extLst>
                <a:ext uri="{FF2B5EF4-FFF2-40B4-BE49-F238E27FC236}">
                  <a16:creationId xmlns:a16="http://schemas.microsoft.com/office/drawing/2014/main" id="{8B4BEECA-E96E-1ED8-1F24-4A2E9569BF16}"/>
                </a:ext>
              </a:extLst>
            </p:cNvPr>
            <p:cNvSpPr/>
            <p:nvPr/>
          </p:nvSpPr>
          <p:spPr>
            <a:xfrm>
              <a:off x="7512009" y="2165665"/>
              <a:ext cx="882273" cy="50405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87" name="Conector recto 86">
              <a:extLst>
                <a:ext uri="{FF2B5EF4-FFF2-40B4-BE49-F238E27FC236}">
                  <a16:creationId xmlns:a16="http://schemas.microsoft.com/office/drawing/2014/main" id="{971D073A-4369-3B71-B86B-35AE19435072}"/>
                </a:ext>
              </a:extLst>
            </p:cNvPr>
            <p:cNvCxnSpPr>
              <a:cxnSpLocks/>
            </p:cNvCxnSpPr>
            <p:nvPr/>
          </p:nvCxnSpPr>
          <p:spPr>
            <a:xfrm>
              <a:off x="7180424" y="2777924"/>
              <a:ext cx="1581611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88" name="Rectángulo: esquinas redondeadas 87">
              <a:extLst>
                <a:ext uri="{FF2B5EF4-FFF2-40B4-BE49-F238E27FC236}">
                  <a16:creationId xmlns:a16="http://schemas.microsoft.com/office/drawing/2014/main" id="{6AF67E45-A771-A4CC-51FA-A0445690A7E7}"/>
                </a:ext>
              </a:extLst>
            </p:cNvPr>
            <p:cNvSpPr/>
            <p:nvPr/>
          </p:nvSpPr>
          <p:spPr>
            <a:xfrm>
              <a:off x="7530092" y="2896476"/>
              <a:ext cx="882273" cy="50405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pic>
        <p:nvPicPr>
          <p:cNvPr id="5" name="Imagen 4" descr="Logotipo&#10;&#10;El contenido generado por IA puede ser incorrecto.">
            <a:extLst>
              <a:ext uri="{FF2B5EF4-FFF2-40B4-BE49-F238E27FC236}">
                <a16:creationId xmlns:a16="http://schemas.microsoft.com/office/drawing/2014/main" id="{C6961AC7-476F-2F9A-623D-6431165EC40B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81" y="264109"/>
            <a:ext cx="1369871" cy="1369871"/>
          </a:xfrm>
          <a:prstGeom prst="rect">
            <a:avLst/>
          </a:prstGeom>
        </p:spPr>
      </p:pic>
      <p:pic>
        <p:nvPicPr>
          <p:cNvPr id="10" name="Imagen 9" descr="Icono&#10;&#10;El contenido generado por IA puede ser incorrecto.">
            <a:extLst>
              <a:ext uri="{FF2B5EF4-FFF2-40B4-BE49-F238E27FC236}">
                <a16:creationId xmlns:a16="http://schemas.microsoft.com/office/drawing/2014/main" id="{E0902458-CF53-BA7A-F616-A0CD3DE5FFE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18373">
            <a:off x="8493747" y="3933713"/>
            <a:ext cx="1325043" cy="1325043"/>
          </a:xfrm>
          <a:prstGeom prst="rect">
            <a:avLst/>
          </a:prstGeom>
        </p:spPr>
      </p:pic>
      <p:pic>
        <p:nvPicPr>
          <p:cNvPr id="18" name="Imagen 17" descr="Logotipo&#10;&#10;El contenido generado por IA puede ser incorrecto.">
            <a:extLst>
              <a:ext uri="{FF2B5EF4-FFF2-40B4-BE49-F238E27FC236}">
                <a16:creationId xmlns:a16="http://schemas.microsoft.com/office/drawing/2014/main" id="{467AB253-02A6-ACAB-B362-BF869D05061D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58" t="19888" b="32998"/>
          <a:stretch>
            <a:fillRect/>
          </a:stretch>
        </p:blipFill>
        <p:spPr>
          <a:xfrm>
            <a:off x="8927737" y="5265273"/>
            <a:ext cx="725549" cy="593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347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5ADBC7-C59E-95C1-FE11-69023546DB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EE73979A-7A2D-B18E-381C-1D7988AA4630}"/>
              </a:ext>
            </a:extLst>
          </p:cNvPr>
          <p:cNvGraphicFramePr>
            <a:graphicFrameLocks noGrp="1"/>
          </p:cNvGraphicFramePr>
          <p:nvPr/>
        </p:nvGraphicFramePr>
        <p:xfrm>
          <a:off x="436714" y="802053"/>
          <a:ext cx="8640960" cy="271665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640960">
                  <a:extLst>
                    <a:ext uri="{9D8B030D-6E8A-4147-A177-3AD203B41FA5}">
                      <a16:colId xmlns:a16="http://schemas.microsoft.com/office/drawing/2014/main" val="4119816447"/>
                    </a:ext>
                  </a:extLst>
                </a:gridCol>
              </a:tblGrid>
              <a:tr h="2716651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32505192"/>
                  </a:ext>
                </a:extLst>
              </a:tr>
            </a:tbl>
          </a:graphicData>
        </a:graphic>
      </p:graphicFrame>
      <p:sp>
        <p:nvSpPr>
          <p:cNvPr id="4" name="Título 3">
            <a:extLst>
              <a:ext uri="{FF2B5EF4-FFF2-40B4-BE49-F238E27FC236}">
                <a16:creationId xmlns:a16="http://schemas.microsoft.com/office/drawing/2014/main" id="{B8DDA2F1-801A-922B-A30F-3500A83367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66428"/>
            <a:ext cx="9906000" cy="587800"/>
          </a:xfrm>
        </p:spPr>
        <p:txBody>
          <a:bodyPr>
            <a:noAutofit/>
          </a:bodyPr>
          <a:lstStyle/>
          <a:p>
            <a:pPr algn="ctr"/>
            <a:r>
              <a:rPr lang="es-ES" sz="3500" dirty="0"/>
              <a:t>PROBLEMAS DE SUMAR Y RESTAR 3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5DDCEE60-CF11-9CC3-DFAD-E0E08F05AADB}"/>
              </a:ext>
            </a:extLst>
          </p:cNvPr>
          <p:cNvSpPr txBox="1"/>
          <p:nvPr/>
        </p:nvSpPr>
        <p:spPr>
          <a:xfrm>
            <a:off x="0" y="6489073"/>
            <a:ext cx="867645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s-ES" sz="11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Autor pictogramas: Sergio Palao. Procedencia: ARASAAC (</a:t>
            </a:r>
            <a:r>
              <a:rPr lang="es-ES" sz="1100" b="0" u="sng" strike="noStrike" spc="-1" dirty="0">
                <a:solidFill>
                  <a:srgbClr val="0000FF"/>
                </a:solidFill>
                <a:uFillTx/>
                <a:latin typeface="Arial"/>
                <a:ea typeface="Microsoft YaHei"/>
                <a:hlinkClick r:id="rId2"/>
              </a:rPr>
              <a:t>http://arasaac.org</a:t>
            </a:r>
            <a:r>
              <a:rPr lang="es-ES" sz="11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). Licencia: CC (BY-NC-SA). Autora: Alicia López Romero</a:t>
            </a:r>
            <a:endParaRPr lang="es-ES" sz="1100" b="0" strike="noStrike" spc="-1" dirty="0">
              <a:latin typeface="Arial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047161AD-9EF3-1F6C-4E0A-488029E31D92}"/>
              </a:ext>
            </a:extLst>
          </p:cNvPr>
          <p:cNvSpPr txBox="1"/>
          <p:nvPr/>
        </p:nvSpPr>
        <p:spPr>
          <a:xfrm>
            <a:off x="597442" y="3066788"/>
            <a:ext cx="62181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SOLUCIÓN: ___________________________________________________</a:t>
            </a:r>
          </a:p>
        </p:txBody>
      </p:sp>
      <p:grpSp>
        <p:nvGrpSpPr>
          <p:cNvPr id="9" name="11 Grupo">
            <a:extLst>
              <a:ext uri="{FF2B5EF4-FFF2-40B4-BE49-F238E27FC236}">
                <a16:creationId xmlns:a16="http://schemas.microsoft.com/office/drawing/2014/main" id="{28BFB1ED-9329-DB80-7B45-84AF390C4D8A}"/>
              </a:ext>
            </a:extLst>
          </p:cNvPr>
          <p:cNvGrpSpPr/>
          <p:nvPr/>
        </p:nvGrpSpPr>
        <p:grpSpPr>
          <a:xfrm>
            <a:off x="997507" y="1902625"/>
            <a:ext cx="2622694" cy="667488"/>
            <a:chOff x="1295380" y="548680"/>
            <a:chExt cx="2880000" cy="720000"/>
          </a:xfrm>
        </p:grpSpPr>
        <p:sp>
          <p:nvSpPr>
            <p:cNvPr id="11" name="3 Forma libre">
              <a:extLst>
                <a:ext uri="{FF2B5EF4-FFF2-40B4-BE49-F238E27FC236}">
                  <a16:creationId xmlns:a16="http://schemas.microsoft.com/office/drawing/2014/main" id="{CA5F2896-EF4F-35AE-5DA9-E0A8FF099698}"/>
                </a:ext>
              </a:extLst>
            </p:cNvPr>
            <p:cNvSpPr/>
            <p:nvPr/>
          </p:nvSpPr>
          <p:spPr>
            <a:xfrm>
              <a:off x="1295380" y="548680"/>
              <a:ext cx="1980000" cy="360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</a:ln>
          </p:spPr>
          <p:txBody>
            <a:bodyPr wrap="square" lIns="90000" tIns="45000" rIns="90000" bIns="45000" anchor="ctr" anchorCtr="0" compatLnSpc="0"/>
            <a:lstStyle/>
            <a:p>
              <a:pPr marL="0" marR="0" lvl="0" indent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s-ES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  <p:sp>
          <p:nvSpPr>
            <p:cNvPr id="13" name="4 Forma libre">
              <a:extLst>
                <a:ext uri="{FF2B5EF4-FFF2-40B4-BE49-F238E27FC236}">
                  <a16:creationId xmlns:a16="http://schemas.microsoft.com/office/drawing/2014/main" id="{7948863D-5B8E-98DB-0609-08E49A7931FA}"/>
                </a:ext>
              </a:extLst>
            </p:cNvPr>
            <p:cNvSpPr/>
            <p:nvPr/>
          </p:nvSpPr>
          <p:spPr>
            <a:xfrm>
              <a:off x="1295380" y="908680"/>
              <a:ext cx="2880000" cy="360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C000"/>
            </a:solidFill>
            <a:ln w="0">
              <a:solidFill>
                <a:srgbClr val="000000"/>
              </a:solidFill>
              <a:prstDash val="solid"/>
            </a:ln>
          </p:spPr>
          <p:txBody>
            <a:bodyPr wrap="square" lIns="90000" tIns="45000" rIns="90000" bIns="45000" anchor="ctr" anchorCtr="0" compatLnSpc="0"/>
            <a:lstStyle/>
            <a:p>
              <a:pPr marL="0" marR="0" lvl="0" indent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s-ES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  <p:sp>
          <p:nvSpPr>
            <p:cNvPr id="14" name="5 Forma libre">
              <a:extLst>
                <a:ext uri="{FF2B5EF4-FFF2-40B4-BE49-F238E27FC236}">
                  <a16:creationId xmlns:a16="http://schemas.microsoft.com/office/drawing/2014/main" id="{9915F7EF-DEF6-2C30-4C66-111031CBED95}"/>
                </a:ext>
              </a:extLst>
            </p:cNvPr>
            <p:cNvSpPr/>
            <p:nvPr/>
          </p:nvSpPr>
          <p:spPr>
            <a:xfrm>
              <a:off x="3275380" y="548680"/>
              <a:ext cx="900000" cy="360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</a:ln>
          </p:spPr>
          <p:txBody>
            <a:bodyPr wrap="square" lIns="90000" tIns="45000" rIns="90000" bIns="45000" anchor="ctr" anchorCtr="0" compatLnSpc="0"/>
            <a:lstStyle/>
            <a:p>
              <a:pPr marL="0" marR="0" lvl="0" indent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s-ES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  <p:sp>
          <p:nvSpPr>
            <p:cNvPr id="15" name="6 CuadroTexto">
              <a:extLst>
                <a:ext uri="{FF2B5EF4-FFF2-40B4-BE49-F238E27FC236}">
                  <a16:creationId xmlns:a16="http://schemas.microsoft.com/office/drawing/2014/main" id="{D92617F5-CC59-EACD-5646-9192A2CBF9A6}"/>
                </a:ext>
              </a:extLst>
            </p:cNvPr>
            <p:cNvSpPr txBox="1"/>
            <p:nvPr/>
          </p:nvSpPr>
          <p:spPr>
            <a:xfrm>
              <a:off x="1295380" y="975716"/>
              <a:ext cx="2880000" cy="257107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0000" tIns="45000" rIns="90000" bIns="45000" anchorCtr="0" compatLnSpc="0">
              <a:spAutoFit/>
            </a:bodyPr>
            <a:lstStyle/>
            <a:p>
              <a:pPr marL="0" marR="0" lvl="0" indent="0" algn="ctr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r>
                <a:rPr lang="es-ES" sz="1000" b="0" i="0" u="none" strike="noStrike" kern="1200" cap="none" dirty="0">
                  <a:ln>
                    <a:noFill/>
                  </a:ln>
                  <a:latin typeface="Liberation Sans" pitchFamily="18"/>
                  <a:ea typeface="Microsoft YaHei" pitchFamily="2"/>
                  <a:cs typeface="Arial" pitchFamily="2"/>
                </a:rPr>
                <a:t>SUMA O TOTAL</a:t>
              </a:r>
            </a:p>
          </p:txBody>
        </p:sp>
      </p:grpSp>
      <p:sp>
        <p:nvSpPr>
          <p:cNvPr id="73" name="CuadroTexto 72">
            <a:extLst>
              <a:ext uri="{FF2B5EF4-FFF2-40B4-BE49-F238E27FC236}">
                <a16:creationId xmlns:a16="http://schemas.microsoft.com/office/drawing/2014/main" id="{EF602EAD-E93B-2A44-2B38-4E70393EE7EB}"/>
              </a:ext>
            </a:extLst>
          </p:cNvPr>
          <p:cNvSpPr txBox="1"/>
          <p:nvPr/>
        </p:nvSpPr>
        <p:spPr>
          <a:xfrm>
            <a:off x="681037" y="916021"/>
            <a:ext cx="83966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Una raqueta de tenis cuesta 28 €. En mi hucha tengo 40 €. Si la compro, ¿cuánto dinero me sobrará?</a:t>
            </a:r>
          </a:p>
        </p:txBody>
      </p:sp>
      <p:grpSp>
        <p:nvGrpSpPr>
          <p:cNvPr id="41" name="Grupo 40">
            <a:extLst>
              <a:ext uri="{FF2B5EF4-FFF2-40B4-BE49-F238E27FC236}">
                <a16:creationId xmlns:a16="http://schemas.microsoft.com/office/drawing/2014/main" id="{40450EB7-99CA-CD7C-DF07-59CB439E57B6}"/>
              </a:ext>
            </a:extLst>
          </p:cNvPr>
          <p:cNvGrpSpPr/>
          <p:nvPr/>
        </p:nvGrpSpPr>
        <p:grpSpPr>
          <a:xfrm>
            <a:off x="3893913" y="1923594"/>
            <a:ext cx="2680200" cy="667488"/>
            <a:chOff x="7850263" y="1658369"/>
            <a:chExt cx="2680200" cy="667488"/>
          </a:xfrm>
        </p:grpSpPr>
        <p:sp>
          <p:nvSpPr>
            <p:cNvPr id="36" name="3 Forma libre">
              <a:extLst>
                <a:ext uri="{FF2B5EF4-FFF2-40B4-BE49-F238E27FC236}">
                  <a16:creationId xmlns:a16="http://schemas.microsoft.com/office/drawing/2014/main" id="{10612FF4-06C8-B34E-3B31-E8E5913761B3}"/>
                </a:ext>
              </a:extLst>
            </p:cNvPr>
            <p:cNvSpPr/>
            <p:nvPr/>
          </p:nvSpPr>
          <p:spPr>
            <a:xfrm>
              <a:off x="7907769" y="1658369"/>
              <a:ext cx="1803102" cy="333744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C000"/>
            </a:solidFill>
            <a:ln w="0">
              <a:solidFill>
                <a:srgbClr val="000000"/>
              </a:solidFill>
              <a:prstDash val="solid"/>
            </a:ln>
          </p:spPr>
          <p:txBody>
            <a:bodyPr wrap="square" lIns="90000" tIns="45000" rIns="90000" bIns="45000" anchor="ctr" anchorCtr="0" compatLnSpc="0"/>
            <a:lstStyle/>
            <a:p>
              <a:pPr marL="0" marR="0" lvl="0" indent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s-ES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  <p:sp>
          <p:nvSpPr>
            <p:cNvPr id="37" name="4 Forma libre">
              <a:extLst>
                <a:ext uri="{FF2B5EF4-FFF2-40B4-BE49-F238E27FC236}">
                  <a16:creationId xmlns:a16="http://schemas.microsoft.com/office/drawing/2014/main" id="{A064978A-7E4A-1909-C1F7-2388CF452E82}"/>
                </a:ext>
              </a:extLst>
            </p:cNvPr>
            <p:cNvSpPr/>
            <p:nvPr/>
          </p:nvSpPr>
          <p:spPr>
            <a:xfrm>
              <a:off x="7907769" y="1992113"/>
              <a:ext cx="2622694" cy="333744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</a:ln>
          </p:spPr>
          <p:txBody>
            <a:bodyPr wrap="square" lIns="90000" tIns="45000" rIns="90000" bIns="45000" anchor="ctr" anchorCtr="0" compatLnSpc="0"/>
            <a:lstStyle/>
            <a:p>
              <a:pPr marL="0" marR="0" lvl="0" indent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s-ES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  <p:sp>
          <p:nvSpPr>
            <p:cNvPr id="38" name="5 Forma libre">
              <a:extLst>
                <a:ext uri="{FF2B5EF4-FFF2-40B4-BE49-F238E27FC236}">
                  <a16:creationId xmlns:a16="http://schemas.microsoft.com/office/drawing/2014/main" id="{4BAE41A3-54A1-DFD3-ED4A-1E3AAAE8CE80}"/>
                </a:ext>
              </a:extLst>
            </p:cNvPr>
            <p:cNvSpPr/>
            <p:nvPr/>
          </p:nvSpPr>
          <p:spPr>
            <a:xfrm>
              <a:off x="9710871" y="1658369"/>
              <a:ext cx="819592" cy="333744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</a:ln>
          </p:spPr>
          <p:txBody>
            <a:bodyPr wrap="square" lIns="90000" tIns="45000" rIns="90000" bIns="45000" anchor="ctr" anchorCtr="0" compatLnSpc="0"/>
            <a:lstStyle/>
            <a:p>
              <a:pPr marL="0" marR="0" lvl="0" indent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s-ES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  <p:sp>
          <p:nvSpPr>
            <p:cNvPr id="33" name="16 CuadroTexto">
              <a:extLst>
                <a:ext uri="{FF2B5EF4-FFF2-40B4-BE49-F238E27FC236}">
                  <a16:creationId xmlns:a16="http://schemas.microsoft.com/office/drawing/2014/main" id="{E48029A9-0BCE-6FC9-D195-042987A4DF44}"/>
                </a:ext>
              </a:extLst>
            </p:cNvPr>
            <p:cNvSpPr txBox="1"/>
            <p:nvPr/>
          </p:nvSpPr>
          <p:spPr>
            <a:xfrm>
              <a:off x="7850263" y="1700669"/>
              <a:ext cx="1950590" cy="326713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0000" tIns="45000" rIns="90000" bIns="45000" anchorCtr="0" compatLnSpc="0">
              <a:spAutoFit/>
            </a:bodyPr>
            <a:lstStyle/>
            <a:p>
              <a:pPr marL="0" marR="0" lvl="0" indent="0" algn="ctr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r>
                <a:rPr lang="es-ES" sz="800" dirty="0">
                  <a:latin typeface="Liberation Sans" pitchFamily="18"/>
                  <a:ea typeface="Microsoft YaHei" pitchFamily="2"/>
                  <a:cs typeface="Arial" pitchFamily="2"/>
                </a:rPr>
                <a:t>EL RESTO-LO QUE FALTA-</a:t>
              </a:r>
            </a:p>
            <a:p>
              <a:pPr marL="0" marR="0" lvl="0" indent="0" algn="ctr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r>
                <a:rPr lang="es-ES" sz="800" dirty="0">
                  <a:latin typeface="Liberation Sans" pitchFamily="18"/>
                  <a:ea typeface="Microsoft YaHei" pitchFamily="2"/>
                  <a:cs typeface="Arial" pitchFamily="2"/>
                </a:rPr>
                <a:t>-LO QUE SOBRA- LA DIFERENCIA</a:t>
              </a:r>
              <a:endParaRPr lang="es-ES" sz="800" b="0" i="0" u="none" strike="noStrike" kern="1200" cap="none" dirty="0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</p:grpSp>
      <p:graphicFrame>
        <p:nvGraphicFramePr>
          <p:cNvPr id="40" name="Tabla 39">
            <a:extLst>
              <a:ext uri="{FF2B5EF4-FFF2-40B4-BE49-F238E27FC236}">
                <a16:creationId xmlns:a16="http://schemas.microsoft.com/office/drawing/2014/main" id="{287C724C-D6D8-4FD3-46DD-A170B8446328}"/>
              </a:ext>
            </a:extLst>
          </p:cNvPr>
          <p:cNvGraphicFramePr>
            <a:graphicFrameLocks noGrp="1"/>
          </p:cNvGraphicFramePr>
          <p:nvPr/>
        </p:nvGraphicFramePr>
        <p:xfrm>
          <a:off x="681037" y="1517126"/>
          <a:ext cx="6134583" cy="13901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134583">
                  <a:extLst>
                    <a:ext uri="{9D8B030D-6E8A-4147-A177-3AD203B41FA5}">
                      <a16:colId xmlns:a16="http://schemas.microsoft.com/office/drawing/2014/main" val="2094117864"/>
                    </a:ext>
                  </a:extLst>
                </a:gridCol>
              </a:tblGrid>
              <a:tr h="1390105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RODEA EL RAZONAMIENTO CORRECTO</a:t>
                      </a:r>
                    </a:p>
                    <a:p>
                      <a:endParaRPr lang="es-ES" sz="1600" dirty="0"/>
                    </a:p>
                    <a:p>
                      <a:endParaRPr lang="es-ES" sz="1600" dirty="0"/>
                    </a:p>
                    <a:p>
                      <a:endParaRPr lang="es-E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9954460"/>
                  </a:ext>
                </a:extLst>
              </a:tr>
            </a:tbl>
          </a:graphicData>
        </a:graphic>
      </p:graphicFrame>
      <p:grpSp>
        <p:nvGrpSpPr>
          <p:cNvPr id="63" name="Grupo 62">
            <a:extLst>
              <a:ext uri="{FF2B5EF4-FFF2-40B4-BE49-F238E27FC236}">
                <a16:creationId xmlns:a16="http://schemas.microsoft.com/office/drawing/2014/main" id="{2E20C564-284A-CEA2-C359-D7952A78830D}"/>
              </a:ext>
            </a:extLst>
          </p:cNvPr>
          <p:cNvGrpSpPr/>
          <p:nvPr/>
        </p:nvGrpSpPr>
        <p:grpSpPr>
          <a:xfrm>
            <a:off x="7014543" y="1517126"/>
            <a:ext cx="1747492" cy="1883406"/>
            <a:chOff x="7014543" y="1517126"/>
            <a:chExt cx="1747492" cy="1883406"/>
          </a:xfrm>
        </p:grpSpPr>
        <p:sp>
          <p:nvSpPr>
            <p:cNvPr id="20" name="Rectángulo: esquinas redondeadas 19">
              <a:extLst>
                <a:ext uri="{FF2B5EF4-FFF2-40B4-BE49-F238E27FC236}">
                  <a16:creationId xmlns:a16="http://schemas.microsoft.com/office/drawing/2014/main" id="{C36CA10F-33A5-4E56-63D7-7BD0220EC696}"/>
                </a:ext>
              </a:extLst>
            </p:cNvPr>
            <p:cNvSpPr/>
            <p:nvPr/>
          </p:nvSpPr>
          <p:spPr>
            <a:xfrm>
              <a:off x="7014543" y="2090466"/>
              <a:ext cx="331763" cy="299682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1" name="Rectángulo: esquinas redondeadas 20">
              <a:extLst>
                <a:ext uri="{FF2B5EF4-FFF2-40B4-BE49-F238E27FC236}">
                  <a16:creationId xmlns:a16="http://schemas.microsoft.com/office/drawing/2014/main" id="{34DB40D5-CE14-5BB9-7C30-35F6E6836F5D}"/>
                </a:ext>
              </a:extLst>
            </p:cNvPr>
            <p:cNvSpPr/>
            <p:nvPr/>
          </p:nvSpPr>
          <p:spPr>
            <a:xfrm>
              <a:off x="7512009" y="1517126"/>
              <a:ext cx="882273" cy="50405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2" name="Rectángulo: esquinas redondeadas 41">
              <a:extLst>
                <a:ext uri="{FF2B5EF4-FFF2-40B4-BE49-F238E27FC236}">
                  <a16:creationId xmlns:a16="http://schemas.microsoft.com/office/drawing/2014/main" id="{E1553C38-8F81-D7D9-E6ED-7F671DB4AACD}"/>
                </a:ext>
              </a:extLst>
            </p:cNvPr>
            <p:cNvSpPr/>
            <p:nvPr/>
          </p:nvSpPr>
          <p:spPr>
            <a:xfrm>
              <a:off x="7512009" y="2165665"/>
              <a:ext cx="882273" cy="50405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44" name="Conector recto 43">
              <a:extLst>
                <a:ext uri="{FF2B5EF4-FFF2-40B4-BE49-F238E27FC236}">
                  <a16:creationId xmlns:a16="http://schemas.microsoft.com/office/drawing/2014/main" id="{16D63424-245F-7AA1-1A68-09A5841869C6}"/>
                </a:ext>
              </a:extLst>
            </p:cNvPr>
            <p:cNvCxnSpPr>
              <a:cxnSpLocks/>
            </p:cNvCxnSpPr>
            <p:nvPr/>
          </p:nvCxnSpPr>
          <p:spPr>
            <a:xfrm>
              <a:off x="7180424" y="2777924"/>
              <a:ext cx="1581611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59" name="Rectángulo: esquinas redondeadas 58">
              <a:extLst>
                <a:ext uri="{FF2B5EF4-FFF2-40B4-BE49-F238E27FC236}">
                  <a16:creationId xmlns:a16="http://schemas.microsoft.com/office/drawing/2014/main" id="{5509455F-DA5C-6533-7ACC-3DAE6914536D}"/>
                </a:ext>
              </a:extLst>
            </p:cNvPr>
            <p:cNvSpPr/>
            <p:nvPr/>
          </p:nvSpPr>
          <p:spPr>
            <a:xfrm>
              <a:off x="7530092" y="2896476"/>
              <a:ext cx="882273" cy="50405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aphicFrame>
        <p:nvGraphicFramePr>
          <p:cNvPr id="64" name="Tabla 63">
            <a:extLst>
              <a:ext uri="{FF2B5EF4-FFF2-40B4-BE49-F238E27FC236}">
                <a16:creationId xmlns:a16="http://schemas.microsoft.com/office/drawing/2014/main" id="{BFA54C8D-E381-7392-0BA1-A7579CD9119E}"/>
              </a:ext>
            </a:extLst>
          </p:cNvPr>
          <p:cNvGraphicFramePr>
            <a:graphicFrameLocks noGrp="1"/>
          </p:cNvGraphicFramePr>
          <p:nvPr/>
        </p:nvGraphicFramePr>
        <p:xfrm>
          <a:off x="436714" y="3663187"/>
          <a:ext cx="8640960" cy="271665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640960">
                  <a:extLst>
                    <a:ext uri="{9D8B030D-6E8A-4147-A177-3AD203B41FA5}">
                      <a16:colId xmlns:a16="http://schemas.microsoft.com/office/drawing/2014/main" val="4119816447"/>
                    </a:ext>
                  </a:extLst>
                </a:gridCol>
              </a:tblGrid>
              <a:tr h="2716651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32505192"/>
                  </a:ext>
                </a:extLst>
              </a:tr>
            </a:tbl>
          </a:graphicData>
        </a:graphic>
      </p:graphicFrame>
      <p:sp>
        <p:nvSpPr>
          <p:cNvPr id="68" name="CuadroTexto 67">
            <a:extLst>
              <a:ext uri="{FF2B5EF4-FFF2-40B4-BE49-F238E27FC236}">
                <a16:creationId xmlns:a16="http://schemas.microsoft.com/office/drawing/2014/main" id="{E052EF8A-65B1-AF4F-B77D-DA0DE3E574E0}"/>
              </a:ext>
            </a:extLst>
          </p:cNvPr>
          <p:cNvSpPr txBox="1"/>
          <p:nvPr/>
        </p:nvSpPr>
        <p:spPr>
          <a:xfrm>
            <a:off x="754681" y="3765531"/>
            <a:ext cx="83966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Raquel tiene una bolsa con 122 caramelos. Yo tengo otra bolsa con 53 caramelos menos. ¿Cuántos caramelos tengo yo?</a:t>
            </a:r>
          </a:p>
        </p:txBody>
      </p:sp>
      <p:sp>
        <p:nvSpPr>
          <p:cNvPr id="69" name="CuadroTexto 68">
            <a:extLst>
              <a:ext uri="{FF2B5EF4-FFF2-40B4-BE49-F238E27FC236}">
                <a16:creationId xmlns:a16="http://schemas.microsoft.com/office/drawing/2014/main" id="{09BC28B6-5A54-7032-FADC-D93CE3BACAE0}"/>
              </a:ext>
            </a:extLst>
          </p:cNvPr>
          <p:cNvSpPr txBox="1"/>
          <p:nvPr/>
        </p:nvSpPr>
        <p:spPr>
          <a:xfrm>
            <a:off x="597441" y="5907851"/>
            <a:ext cx="62181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SOLUCIÓN: ___________________________________________________</a:t>
            </a:r>
          </a:p>
        </p:txBody>
      </p:sp>
      <p:grpSp>
        <p:nvGrpSpPr>
          <p:cNvPr id="70" name="11 Grupo">
            <a:extLst>
              <a:ext uri="{FF2B5EF4-FFF2-40B4-BE49-F238E27FC236}">
                <a16:creationId xmlns:a16="http://schemas.microsoft.com/office/drawing/2014/main" id="{E7478B27-68B0-DB56-4199-256AD09AE1F7}"/>
              </a:ext>
            </a:extLst>
          </p:cNvPr>
          <p:cNvGrpSpPr/>
          <p:nvPr/>
        </p:nvGrpSpPr>
        <p:grpSpPr>
          <a:xfrm>
            <a:off x="997506" y="4743688"/>
            <a:ext cx="2622694" cy="667488"/>
            <a:chOff x="1295380" y="548680"/>
            <a:chExt cx="2880000" cy="720000"/>
          </a:xfrm>
        </p:grpSpPr>
        <p:sp>
          <p:nvSpPr>
            <p:cNvPr id="71" name="3 Forma libre">
              <a:extLst>
                <a:ext uri="{FF2B5EF4-FFF2-40B4-BE49-F238E27FC236}">
                  <a16:creationId xmlns:a16="http://schemas.microsoft.com/office/drawing/2014/main" id="{FCF1E282-7E98-00E7-2477-4E377673544B}"/>
                </a:ext>
              </a:extLst>
            </p:cNvPr>
            <p:cNvSpPr/>
            <p:nvPr/>
          </p:nvSpPr>
          <p:spPr>
            <a:xfrm>
              <a:off x="1295380" y="548680"/>
              <a:ext cx="1980000" cy="360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</a:ln>
          </p:spPr>
          <p:txBody>
            <a:bodyPr wrap="square" lIns="90000" tIns="45000" rIns="90000" bIns="45000" anchor="ctr" anchorCtr="0" compatLnSpc="0"/>
            <a:lstStyle/>
            <a:p>
              <a:pPr marL="0" marR="0" lvl="0" indent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s-ES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  <p:sp>
          <p:nvSpPr>
            <p:cNvPr id="72" name="4 Forma libre">
              <a:extLst>
                <a:ext uri="{FF2B5EF4-FFF2-40B4-BE49-F238E27FC236}">
                  <a16:creationId xmlns:a16="http://schemas.microsoft.com/office/drawing/2014/main" id="{AE0061CB-EA17-419B-D03A-3E16B8F3BADB}"/>
                </a:ext>
              </a:extLst>
            </p:cNvPr>
            <p:cNvSpPr/>
            <p:nvPr/>
          </p:nvSpPr>
          <p:spPr>
            <a:xfrm>
              <a:off x="1295380" y="908680"/>
              <a:ext cx="2880000" cy="360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C000"/>
            </a:solidFill>
            <a:ln w="0">
              <a:solidFill>
                <a:srgbClr val="000000"/>
              </a:solidFill>
              <a:prstDash val="solid"/>
            </a:ln>
          </p:spPr>
          <p:txBody>
            <a:bodyPr wrap="square" lIns="90000" tIns="45000" rIns="90000" bIns="45000" anchor="ctr" anchorCtr="0" compatLnSpc="0"/>
            <a:lstStyle/>
            <a:p>
              <a:pPr marL="0" marR="0" lvl="0" indent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s-ES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  <p:sp>
          <p:nvSpPr>
            <p:cNvPr id="74" name="5 Forma libre">
              <a:extLst>
                <a:ext uri="{FF2B5EF4-FFF2-40B4-BE49-F238E27FC236}">
                  <a16:creationId xmlns:a16="http://schemas.microsoft.com/office/drawing/2014/main" id="{5E2E594F-7A93-35BC-A7A7-5F20BBED0B16}"/>
                </a:ext>
              </a:extLst>
            </p:cNvPr>
            <p:cNvSpPr/>
            <p:nvPr/>
          </p:nvSpPr>
          <p:spPr>
            <a:xfrm>
              <a:off x="3275380" y="548680"/>
              <a:ext cx="900000" cy="360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</a:ln>
          </p:spPr>
          <p:txBody>
            <a:bodyPr wrap="square" lIns="90000" tIns="45000" rIns="90000" bIns="45000" anchor="ctr" anchorCtr="0" compatLnSpc="0"/>
            <a:lstStyle/>
            <a:p>
              <a:pPr marL="0" marR="0" lvl="0" indent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s-ES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  <p:sp>
          <p:nvSpPr>
            <p:cNvPr id="75" name="6 CuadroTexto">
              <a:extLst>
                <a:ext uri="{FF2B5EF4-FFF2-40B4-BE49-F238E27FC236}">
                  <a16:creationId xmlns:a16="http://schemas.microsoft.com/office/drawing/2014/main" id="{67F75717-1767-CE19-8D13-FD467E4E8115}"/>
                </a:ext>
              </a:extLst>
            </p:cNvPr>
            <p:cNvSpPr txBox="1"/>
            <p:nvPr/>
          </p:nvSpPr>
          <p:spPr>
            <a:xfrm>
              <a:off x="1295380" y="975716"/>
              <a:ext cx="2880000" cy="257107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0000" tIns="45000" rIns="90000" bIns="45000" anchorCtr="0" compatLnSpc="0">
              <a:spAutoFit/>
            </a:bodyPr>
            <a:lstStyle/>
            <a:p>
              <a:pPr marL="0" marR="0" lvl="0" indent="0" algn="ctr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r>
                <a:rPr lang="es-ES" sz="1000" b="0" i="0" u="none" strike="noStrike" kern="1200" cap="none" dirty="0">
                  <a:ln>
                    <a:noFill/>
                  </a:ln>
                  <a:latin typeface="Liberation Sans" pitchFamily="18"/>
                  <a:ea typeface="Microsoft YaHei" pitchFamily="2"/>
                  <a:cs typeface="Arial" pitchFamily="2"/>
                </a:rPr>
                <a:t>SUMA O TOTAL</a:t>
              </a:r>
            </a:p>
          </p:txBody>
        </p:sp>
      </p:grpSp>
      <p:grpSp>
        <p:nvGrpSpPr>
          <p:cNvPr id="76" name="Grupo 75">
            <a:extLst>
              <a:ext uri="{FF2B5EF4-FFF2-40B4-BE49-F238E27FC236}">
                <a16:creationId xmlns:a16="http://schemas.microsoft.com/office/drawing/2014/main" id="{6B6BB292-A209-1FA2-3725-8BC53C717387}"/>
              </a:ext>
            </a:extLst>
          </p:cNvPr>
          <p:cNvGrpSpPr/>
          <p:nvPr/>
        </p:nvGrpSpPr>
        <p:grpSpPr>
          <a:xfrm>
            <a:off x="3893912" y="4764657"/>
            <a:ext cx="2680200" cy="667488"/>
            <a:chOff x="7850263" y="1658369"/>
            <a:chExt cx="2680200" cy="667488"/>
          </a:xfrm>
        </p:grpSpPr>
        <p:sp>
          <p:nvSpPr>
            <p:cNvPr id="77" name="3 Forma libre">
              <a:extLst>
                <a:ext uri="{FF2B5EF4-FFF2-40B4-BE49-F238E27FC236}">
                  <a16:creationId xmlns:a16="http://schemas.microsoft.com/office/drawing/2014/main" id="{E459AEFA-CF7C-7575-8457-5E2E61E738E3}"/>
                </a:ext>
              </a:extLst>
            </p:cNvPr>
            <p:cNvSpPr/>
            <p:nvPr/>
          </p:nvSpPr>
          <p:spPr>
            <a:xfrm>
              <a:off x="7907769" y="1658369"/>
              <a:ext cx="1803102" cy="333744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C000"/>
            </a:solidFill>
            <a:ln w="0">
              <a:solidFill>
                <a:srgbClr val="000000"/>
              </a:solidFill>
              <a:prstDash val="solid"/>
            </a:ln>
          </p:spPr>
          <p:txBody>
            <a:bodyPr wrap="square" lIns="90000" tIns="45000" rIns="90000" bIns="45000" anchor="ctr" anchorCtr="0" compatLnSpc="0"/>
            <a:lstStyle/>
            <a:p>
              <a:pPr marL="0" marR="0" lvl="0" indent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s-ES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  <p:sp>
          <p:nvSpPr>
            <p:cNvPr id="79" name="4 Forma libre">
              <a:extLst>
                <a:ext uri="{FF2B5EF4-FFF2-40B4-BE49-F238E27FC236}">
                  <a16:creationId xmlns:a16="http://schemas.microsoft.com/office/drawing/2014/main" id="{3F9020C0-7067-DBD8-B3F8-09BEA654E96F}"/>
                </a:ext>
              </a:extLst>
            </p:cNvPr>
            <p:cNvSpPr/>
            <p:nvPr/>
          </p:nvSpPr>
          <p:spPr>
            <a:xfrm>
              <a:off x="7907769" y="1992113"/>
              <a:ext cx="2622694" cy="333744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</a:ln>
          </p:spPr>
          <p:txBody>
            <a:bodyPr wrap="square" lIns="90000" tIns="45000" rIns="90000" bIns="45000" anchor="ctr" anchorCtr="0" compatLnSpc="0"/>
            <a:lstStyle/>
            <a:p>
              <a:pPr marL="0" marR="0" lvl="0" indent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s-ES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  <p:sp>
          <p:nvSpPr>
            <p:cNvPr id="80" name="5 Forma libre">
              <a:extLst>
                <a:ext uri="{FF2B5EF4-FFF2-40B4-BE49-F238E27FC236}">
                  <a16:creationId xmlns:a16="http://schemas.microsoft.com/office/drawing/2014/main" id="{CCEEC2A2-FE0B-CCAE-A5DC-3BB45B21317A}"/>
                </a:ext>
              </a:extLst>
            </p:cNvPr>
            <p:cNvSpPr/>
            <p:nvPr/>
          </p:nvSpPr>
          <p:spPr>
            <a:xfrm>
              <a:off x="9710871" y="1658369"/>
              <a:ext cx="819592" cy="333744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</a:ln>
          </p:spPr>
          <p:txBody>
            <a:bodyPr wrap="square" lIns="90000" tIns="45000" rIns="90000" bIns="45000" anchor="ctr" anchorCtr="0" compatLnSpc="0"/>
            <a:lstStyle/>
            <a:p>
              <a:pPr marL="0" marR="0" lvl="0" indent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s-ES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  <p:sp>
          <p:nvSpPr>
            <p:cNvPr id="81" name="16 CuadroTexto">
              <a:extLst>
                <a:ext uri="{FF2B5EF4-FFF2-40B4-BE49-F238E27FC236}">
                  <a16:creationId xmlns:a16="http://schemas.microsoft.com/office/drawing/2014/main" id="{ED1043D4-E24F-B009-24CB-385AD55C9109}"/>
                </a:ext>
              </a:extLst>
            </p:cNvPr>
            <p:cNvSpPr txBox="1"/>
            <p:nvPr/>
          </p:nvSpPr>
          <p:spPr>
            <a:xfrm>
              <a:off x="7850263" y="1700669"/>
              <a:ext cx="1950590" cy="326713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0000" tIns="45000" rIns="90000" bIns="45000" anchorCtr="0" compatLnSpc="0">
              <a:spAutoFit/>
            </a:bodyPr>
            <a:lstStyle/>
            <a:p>
              <a:pPr marL="0" marR="0" lvl="0" indent="0" algn="ctr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r>
                <a:rPr lang="es-ES" sz="800" dirty="0">
                  <a:latin typeface="Liberation Sans" pitchFamily="18"/>
                  <a:ea typeface="Microsoft YaHei" pitchFamily="2"/>
                  <a:cs typeface="Arial" pitchFamily="2"/>
                </a:rPr>
                <a:t>EL RESTO-LO QUE FALTA-</a:t>
              </a:r>
            </a:p>
            <a:p>
              <a:pPr marL="0" marR="0" lvl="0" indent="0" algn="ctr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r>
                <a:rPr lang="es-ES" sz="800" dirty="0">
                  <a:latin typeface="Liberation Sans" pitchFamily="18"/>
                  <a:ea typeface="Microsoft YaHei" pitchFamily="2"/>
                  <a:cs typeface="Arial" pitchFamily="2"/>
                </a:rPr>
                <a:t>-LO QUE SOBRA- LA DIFERENCIA</a:t>
              </a:r>
              <a:endParaRPr lang="es-ES" sz="800" b="0" i="0" u="none" strike="noStrike" kern="1200" cap="none" dirty="0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</p:grpSp>
      <p:graphicFrame>
        <p:nvGraphicFramePr>
          <p:cNvPr id="82" name="Tabla 81">
            <a:extLst>
              <a:ext uri="{FF2B5EF4-FFF2-40B4-BE49-F238E27FC236}">
                <a16:creationId xmlns:a16="http://schemas.microsoft.com/office/drawing/2014/main" id="{03A2E333-AA2D-67A3-FC53-22C32884C7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894186"/>
              </p:ext>
            </p:extLst>
          </p:nvPr>
        </p:nvGraphicFramePr>
        <p:xfrm>
          <a:off x="681036" y="4358189"/>
          <a:ext cx="6134583" cy="13901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134583">
                  <a:extLst>
                    <a:ext uri="{9D8B030D-6E8A-4147-A177-3AD203B41FA5}">
                      <a16:colId xmlns:a16="http://schemas.microsoft.com/office/drawing/2014/main" val="2094117864"/>
                    </a:ext>
                  </a:extLst>
                </a:gridCol>
              </a:tblGrid>
              <a:tr h="1390105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RODEA EL RAZONAMIENTO CORRECTO</a:t>
                      </a:r>
                    </a:p>
                    <a:p>
                      <a:endParaRPr lang="es-ES" sz="1600" dirty="0"/>
                    </a:p>
                    <a:p>
                      <a:endParaRPr lang="es-ES" sz="1600" dirty="0"/>
                    </a:p>
                    <a:p>
                      <a:endParaRPr lang="es-E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9954460"/>
                  </a:ext>
                </a:extLst>
              </a:tr>
            </a:tbl>
          </a:graphicData>
        </a:graphic>
      </p:graphicFrame>
      <p:grpSp>
        <p:nvGrpSpPr>
          <p:cNvPr id="83" name="Grupo 82">
            <a:extLst>
              <a:ext uri="{FF2B5EF4-FFF2-40B4-BE49-F238E27FC236}">
                <a16:creationId xmlns:a16="http://schemas.microsoft.com/office/drawing/2014/main" id="{BFDB47C1-32FE-A236-2E04-A7D03A106184}"/>
              </a:ext>
            </a:extLst>
          </p:cNvPr>
          <p:cNvGrpSpPr/>
          <p:nvPr/>
        </p:nvGrpSpPr>
        <p:grpSpPr>
          <a:xfrm>
            <a:off x="7014542" y="4358189"/>
            <a:ext cx="1747492" cy="1883406"/>
            <a:chOff x="7014543" y="1517126"/>
            <a:chExt cx="1747492" cy="1883406"/>
          </a:xfrm>
        </p:grpSpPr>
        <p:sp>
          <p:nvSpPr>
            <p:cNvPr id="84" name="Rectángulo: esquinas redondeadas 83">
              <a:extLst>
                <a:ext uri="{FF2B5EF4-FFF2-40B4-BE49-F238E27FC236}">
                  <a16:creationId xmlns:a16="http://schemas.microsoft.com/office/drawing/2014/main" id="{1230DCD3-F6C6-FA54-5758-C6B285A2FD20}"/>
                </a:ext>
              </a:extLst>
            </p:cNvPr>
            <p:cNvSpPr/>
            <p:nvPr/>
          </p:nvSpPr>
          <p:spPr>
            <a:xfrm>
              <a:off x="7014543" y="2090466"/>
              <a:ext cx="331763" cy="299682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5" name="Rectángulo: esquinas redondeadas 84">
              <a:extLst>
                <a:ext uri="{FF2B5EF4-FFF2-40B4-BE49-F238E27FC236}">
                  <a16:creationId xmlns:a16="http://schemas.microsoft.com/office/drawing/2014/main" id="{74914FCB-9C24-701A-B93F-3DD04E163DAE}"/>
                </a:ext>
              </a:extLst>
            </p:cNvPr>
            <p:cNvSpPr/>
            <p:nvPr/>
          </p:nvSpPr>
          <p:spPr>
            <a:xfrm>
              <a:off x="7512009" y="1517126"/>
              <a:ext cx="882273" cy="50405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6" name="Rectángulo: esquinas redondeadas 85">
              <a:extLst>
                <a:ext uri="{FF2B5EF4-FFF2-40B4-BE49-F238E27FC236}">
                  <a16:creationId xmlns:a16="http://schemas.microsoft.com/office/drawing/2014/main" id="{926E2838-831D-85EC-7C0B-2D725D71B475}"/>
                </a:ext>
              </a:extLst>
            </p:cNvPr>
            <p:cNvSpPr/>
            <p:nvPr/>
          </p:nvSpPr>
          <p:spPr>
            <a:xfrm>
              <a:off x="7512009" y="2165665"/>
              <a:ext cx="882273" cy="50405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87" name="Conector recto 86">
              <a:extLst>
                <a:ext uri="{FF2B5EF4-FFF2-40B4-BE49-F238E27FC236}">
                  <a16:creationId xmlns:a16="http://schemas.microsoft.com/office/drawing/2014/main" id="{0A6E98A6-F4EA-0F70-C196-A7BCBEEA6DB4}"/>
                </a:ext>
              </a:extLst>
            </p:cNvPr>
            <p:cNvCxnSpPr>
              <a:cxnSpLocks/>
            </p:cNvCxnSpPr>
            <p:nvPr/>
          </p:nvCxnSpPr>
          <p:spPr>
            <a:xfrm>
              <a:off x="7180424" y="2777924"/>
              <a:ext cx="1581611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88" name="Rectángulo: esquinas redondeadas 87">
              <a:extLst>
                <a:ext uri="{FF2B5EF4-FFF2-40B4-BE49-F238E27FC236}">
                  <a16:creationId xmlns:a16="http://schemas.microsoft.com/office/drawing/2014/main" id="{D68A2B72-A669-B02D-5C8E-C5C935B2A583}"/>
                </a:ext>
              </a:extLst>
            </p:cNvPr>
            <p:cNvSpPr/>
            <p:nvPr/>
          </p:nvSpPr>
          <p:spPr>
            <a:xfrm>
              <a:off x="7530092" y="2896476"/>
              <a:ext cx="882273" cy="50405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pic>
        <p:nvPicPr>
          <p:cNvPr id="6" name="Imagen 5" descr="Un dibujo de una persona&#10;&#10;El contenido generado por IA puede ser incorrecto.">
            <a:extLst>
              <a:ext uri="{FF2B5EF4-FFF2-40B4-BE49-F238E27FC236}">
                <a16:creationId xmlns:a16="http://schemas.microsoft.com/office/drawing/2014/main" id="{8B8FE879-648F-0486-25D2-D85302078C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58780">
            <a:off x="8491299" y="1358504"/>
            <a:ext cx="1421986" cy="1421986"/>
          </a:xfrm>
          <a:prstGeom prst="rect">
            <a:avLst/>
          </a:prstGeom>
        </p:spPr>
      </p:pic>
      <p:pic>
        <p:nvPicPr>
          <p:cNvPr id="16" name="Imagen 15" descr="Forma&#10;&#10;El contenido generado por IA puede ser incorrecto.">
            <a:extLst>
              <a:ext uri="{FF2B5EF4-FFF2-40B4-BE49-F238E27FC236}">
                <a16:creationId xmlns:a16="http://schemas.microsoft.com/office/drawing/2014/main" id="{DD7E72BD-7067-D0F1-BE8D-7F11564FB7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49" t="53455" r="4728" b="3758"/>
          <a:stretch>
            <a:fillRect/>
          </a:stretch>
        </p:blipFill>
        <p:spPr>
          <a:xfrm>
            <a:off x="8527363" y="3837103"/>
            <a:ext cx="1349858" cy="779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632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A57AB4-8392-E79A-869B-21A745FBD2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2B87EDF7-2DA4-172A-A214-FB25FFCD9ABE}"/>
              </a:ext>
            </a:extLst>
          </p:cNvPr>
          <p:cNvGraphicFramePr>
            <a:graphicFrameLocks noGrp="1"/>
          </p:cNvGraphicFramePr>
          <p:nvPr/>
        </p:nvGraphicFramePr>
        <p:xfrm>
          <a:off x="436714" y="802053"/>
          <a:ext cx="8640960" cy="271665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640960">
                  <a:extLst>
                    <a:ext uri="{9D8B030D-6E8A-4147-A177-3AD203B41FA5}">
                      <a16:colId xmlns:a16="http://schemas.microsoft.com/office/drawing/2014/main" val="4119816447"/>
                    </a:ext>
                  </a:extLst>
                </a:gridCol>
              </a:tblGrid>
              <a:tr h="2716651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32505192"/>
                  </a:ext>
                </a:extLst>
              </a:tr>
            </a:tbl>
          </a:graphicData>
        </a:graphic>
      </p:graphicFrame>
      <p:sp>
        <p:nvSpPr>
          <p:cNvPr id="4" name="Título 3">
            <a:extLst>
              <a:ext uri="{FF2B5EF4-FFF2-40B4-BE49-F238E27FC236}">
                <a16:creationId xmlns:a16="http://schemas.microsoft.com/office/drawing/2014/main" id="{5B82ADFE-AC9F-0B7B-C9DC-8532A684FF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66428"/>
            <a:ext cx="9906000" cy="587800"/>
          </a:xfrm>
        </p:spPr>
        <p:txBody>
          <a:bodyPr>
            <a:noAutofit/>
          </a:bodyPr>
          <a:lstStyle/>
          <a:p>
            <a:pPr algn="ctr"/>
            <a:r>
              <a:rPr lang="es-ES" sz="3500" dirty="0"/>
              <a:t>PROBLEMAS DE SUMAR Y RESTAR 4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5127B427-C243-0771-1B6D-50CF1B22B9BF}"/>
              </a:ext>
            </a:extLst>
          </p:cNvPr>
          <p:cNvSpPr txBox="1"/>
          <p:nvPr/>
        </p:nvSpPr>
        <p:spPr>
          <a:xfrm>
            <a:off x="0" y="6489073"/>
            <a:ext cx="867645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s-ES" sz="11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Autor pictogramas: Sergio Palao. Procedencia: ARASAAC (</a:t>
            </a:r>
            <a:r>
              <a:rPr lang="es-ES" sz="1100" b="0" u="sng" strike="noStrike" spc="-1" dirty="0">
                <a:solidFill>
                  <a:srgbClr val="0000FF"/>
                </a:solidFill>
                <a:uFillTx/>
                <a:latin typeface="Arial"/>
                <a:ea typeface="Microsoft YaHei"/>
                <a:hlinkClick r:id="rId2"/>
              </a:rPr>
              <a:t>http://arasaac.org</a:t>
            </a:r>
            <a:r>
              <a:rPr lang="es-ES" sz="11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). Licencia: CC (BY-NC-SA). Autora: Alicia López Romero</a:t>
            </a:r>
            <a:endParaRPr lang="es-ES" sz="1100" b="0" strike="noStrike" spc="-1" dirty="0">
              <a:latin typeface="Arial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C4ECF887-7A40-3CF9-3876-C184186B5C90}"/>
              </a:ext>
            </a:extLst>
          </p:cNvPr>
          <p:cNvSpPr txBox="1"/>
          <p:nvPr/>
        </p:nvSpPr>
        <p:spPr>
          <a:xfrm>
            <a:off x="597442" y="3066788"/>
            <a:ext cx="62181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SOLUCIÓN: ___________________________________________________</a:t>
            </a:r>
          </a:p>
        </p:txBody>
      </p:sp>
      <p:grpSp>
        <p:nvGrpSpPr>
          <p:cNvPr id="9" name="11 Grupo">
            <a:extLst>
              <a:ext uri="{FF2B5EF4-FFF2-40B4-BE49-F238E27FC236}">
                <a16:creationId xmlns:a16="http://schemas.microsoft.com/office/drawing/2014/main" id="{E4D0F995-A27B-3679-2776-FE343D2C22FF}"/>
              </a:ext>
            </a:extLst>
          </p:cNvPr>
          <p:cNvGrpSpPr/>
          <p:nvPr/>
        </p:nvGrpSpPr>
        <p:grpSpPr>
          <a:xfrm>
            <a:off x="997507" y="1902625"/>
            <a:ext cx="2622694" cy="667488"/>
            <a:chOff x="1295380" y="548680"/>
            <a:chExt cx="2880000" cy="720000"/>
          </a:xfrm>
        </p:grpSpPr>
        <p:sp>
          <p:nvSpPr>
            <p:cNvPr id="11" name="3 Forma libre">
              <a:extLst>
                <a:ext uri="{FF2B5EF4-FFF2-40B4-BE49-F238E27FC236}">
                  <a16:creationId xmlns:a16="http://schemas.microsoft.com/office/drawing/2014/main" id="{083FCED8-0E60-C7A0-6A97-A8BAFAFA42F6}"/>
                </a:ext>
              </a:extLst>
            </p:cNvPr>
            <p:cNvSpPr/>
            <p:nvPr/>
          </p:nvSpPr>
          <p:spPr>
            <a:xfrm>
              <a:off x="1295380" y="548680"/>
              <a:ext cx="1980000" cy="360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</a:ln>
          </p:spPr>
          <p:txBody>
            <a:bodyPr wrap="square" lIns="90000" tIns="45000" rIns="90000" bIns="45000" anchor="ctr" anchorCtr="0" compatLnSpc="0"/>
            <a:lstStyle/>
            <a:p>
              <a:pPr marL="0" marR="0" lvl="0" indent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s-ES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  <p:sp>
          <p:nvSpPr>
            <p:cNvPr id="13" name="4 Forma libre">
              <a:extLst>
                <a:ext uri="{FF2B5EF4-FFF2-40B4-BE49-F238E27FC236}">
                  <a16:creationId xmlns:a16="http://schemas.microsoft.com/office/drawing/2014/main" id="{C44993F9-1BBE-A1BD-CD6F-7C4153CBC99A}"/>
                </a:ext>
              </a:extLst>
            </p:cNvPr>
            <p:cNvSpPr/>
            <p:nvPr/>
          </p:nvSpPr>
          <p:spPr>
            <a:xfrm>
              <a:off x="1295380" y="908680"/>
              <a:ext cx="2880000" cy="360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C000"/>
            </a:solidFill>
            <a:ln w="0">
              <a:solidFill>
                <a:srgbClr val="000000"/>
              </a:solidFill>
              <a:prstDash val="solid"/>
            </a:ln>
          </p:spPr>
          <p:txBody>
            <a:bodyPr wrap="square" lIns="90000" tIns="45000" rIns="90000" bIns="45000" anchor="ctr" anchorCtr="0" compatLnSpc="0"/>
            <a:lstStyle/>
            <a:p>
              <a:pPr marL="0" marR="0" lvl="0" indent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s-ES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  <p:sp>
          <p:nvSpPr>
            <p:cNvPr id="14" name="5 Forma libre">
              <a:extLst>
                <a:ext uri="{FF2B5EF4-FFF2-40B4-BE49-F238E27FC236}">
                  <a16:creationId xmlns:a16="http://schemas.microsoft.com/office/drawing/2014/main" id="{353B5354-1A0C-ED90-1E7E-5ABBD990F576}"/>
                </a:ext>
              </a:extLst>
            </p:cNvPr>
            <p:cNvSpPr/>
            <p:nvPr/>
          </p:nvSpPr>
          <p:spPr>
            <a:xfrm>
              <a:off x="3275380" y="548680"/>
              <a:ext cx="900000" cy="360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</a:ln>
          </p:spPr>
          <p:txBody>
            <a:bodyPr wrap="square" lIns="90000" tIns="45000" rIns="90000" bIns="45000" anchor="ctr" anchorCtr="0" compatLnSpc="0"/>
            <a:lstStyle/>
            <a:p>
              <a:pPr marL="0" marR="0" lvl="0" indent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s-ES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  <p:sp>
          <p:nvSpPr>
            <p:cNvPr id="15" name="6 CuadroTexto">
              <a:extLst>
                <a:ext uri="{FF2B5EF4-FFF2-40B4-BE49-F238E27FC236}">
                  <a16:creationId xmlns:a16="http://schemas.microsoft.com/office/drawing/2014/main" id="{A679147D-A64B-7EEE-005E-907FFFB100CB}"/>
                </a:ext>
              </a:extLst>
            </p:cNvPr>
            <p:cNvSpPr txBox="1"/>
            <p:nvPr/>
          </p:nvSpPr>
          <p:spPr>
            <a:xfrm>
              <a:off x="1295380" y="975716"/>
              <a:ext cx="2880000" cy="257107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0000" tIns="45000" rIns="90000" bIns="45000" anchorCtr="0" compatLnSpc="0">
              <a:spAutoFit/>
            </a:bodyPr>
            <a:lstStyle/>
            <a:p>
              <a:pPr marL="0" marR="0" lvl="0" indent="0" algn="ctr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r>
                <a:rPr lang="es-ES" sz="1000" b="0" i="0" u="none" strike="noStrike" kern="1200" cap="none" dirty="0">
                  <a:ln>
                    <a:noFill/>
                  </a:ln>
                  <a:latin typeface="Liberation Sans" pitchFamily="18"/>
                  <a:ea typeface="Microsoft YaHei" pitchFamily="2"/>
                  <a:cs typeface="Arial" pitchFamily="2"/>
                </a:rPr>
                <a:t>SUMA O TOTAL</a:t>
              </a:r>
            </a:p>
          </p:txBody>
        </p:sp>
      </p:grpSp>
      <p:sp>
        <p:nvSpPr>
          <p:cNvPr id="73" name="CuadroTexto 72">
            <a:extLst>
              <a:ext uri="{FF2B5EF4-FFF2-40B4-BE49-F238E27FC236}">
                <a16:creationId xmlns:a16="http://schemas.microsoft.com/office/drawing/2014/main" id="{641B9155-44BD-279A-51D8-AB308FF59555}"/>
              </a:ext>
            </a:extLst>
          </p:cNvPr>
          <p:cNvSpPr txBox="1"/>
          <p:nvPr/>
        </p:nvSpPr>
        <p:spPr>
          <a:xfrm>
            <a:off x="681037" y="916021"/>
            <a:ext cx="83966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María tiene 42 lápices de colores y Juan tiene 17. ¿Cuántos lápices de colores tiene María más que Juan?</a:t>
            </a:r>
          </a:p>
        </p:txBody>
      </p:sp>
      <p:grpSp>
        <p:nvGrpSpPr>
          <p:cNvPr id="41" name="Grupo 40">
            <a:extLst>
              <a:ext uri="{FF2B5EF4-FFF2-40B4-BE49-F238E27FC236}">
                <a16:creationId xmlns:a16="http://schemas.microsoft.com/office/drawing/2014/main" id="{21B9EA11-179C-FD14-622D-BFC9D3AC26F5}"/>
              </a:ext>
            </a:extLst>
          </p:cNvPr>
          <p:cNvGrpSpPr/>
          <p:nvPr/>
        </p:nvGrpSpPr>
        <p:grpSpPr>
          <a:xfrm>
            <a:off x="3893913" y="1923594"/>
            <a:ext cx="2680200" cy="667488"/>
            <a:chOff x="7850263" y="1658369"/>
            <a:chExt cx="2680200" cy="667488"/>
          </a:xfrm>
        </p:grpSpPr>
        <p:sp>
          <p:nvSpPr>
            <p:cNvPr id="36" name="3 Forma libre">
              <a:extLst>
                <a:ext uri="{FF2B5EF4-FFF2-40B4-BE49-F238E27FC236}">
                  <a16:creationId xmlns:a16="http://schemas.microsoft.com/office/drawing/2014/main" id="{EA66862E-83D9-8CCA-3BBC-305988DE1E46}"/>
                </a:ext>
              </a:extLst>
            </p:cNvPr>
            <p:cNvSpPr/>
            <p:nvPr/>
          </p:nvSpPr>
          <p:spPr>
            <a:xfrm>
              <a:off x="7907769" y="1658369"/>
              <a:ext cx="1803102" cy="333744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C000"/>
            </a:solidFill>
            <a:ln w="0">
              <a:solidFill>
                <a:srgbClr val="000000"/>
              </a:solidFill>
              <a:prstDash val="solid"/>
            </a:ln>
          </p:spPr>
          <p:txBody>
            <a:bodyPr wrap="square" lIns="90000" tIns="45000" rIns="90000" bIns="45000" anchor="ctr" anchorCtr="0" compatLnSpc="0"/>
            <a:lstStyle/>
            <a:p>
              <a:pPr marL="0" marR="0" lvl="0" indent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s-ES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  <p:sp>
          <p:nvSpPr>
            <p:cNvPr id="37" name="4 Forma libre">
              <a:extLst>
                <a:ext uri="{FF2B5EF4-FFF2-40B4-BE49-F238E27FC236}">
                  <a16:creationId xmlns:a16="http://schemas.microsoft.com/office/drawing/2014/main" id="{9FE3F5D9-CFA1-9EEE-EF38-0F1D544A5E01}"/>
                </a:ext>
              </a:extLst>
            </p:cNvPr>
            <p:cNvSpPr/>
            <p:nvPr/>
          </p:nvSpPr>
          <p:spPr>
            <a:xfrm>
              <a:off x="7907769" y="1992113"/>
              <a:ext cx="2622694" cy="333744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</a:ln>
          </p:spPr>
          <p:txBody>
            <a:bodyPr wrap="square" lIns="90000" tIns="45000" rIns="90000" bIns="45000" anchor="ctr" anchorCtr="0" compatLnSpc="0"/>
            <a:lstStyle/>
            <a:p>
              <a:pPr marL="0" marR="0" lvl="0" indent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s-ES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  <p:sp>
          <p:nvSpPr>
            <p:cNvPr id="38" name="5 Forma libre">
              <a:extLst>
                <a:ext uri="{FF2B5EF4-FFF2-40B4-BE49-F238E27FC236}">
                  <a16:creationId xmlns:a16="http://schemas.microsoft.com/office/drawing/2014/main" id="{917D9AA1-87BA-EC1D-5C2B-B10108537426}"/>
                </a:ext>
              </a:extLst>
            </p:cNvPr>
            <p:cNvSpPr/>
            <p:nvPr/>
          </p:nvSpPr>
          <p:spPr>
            <a:xfrm>
              <a:off x="9710871" y="1658369"/>
              <a:ext cx="819592" cy="333744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</a:ln>
          </p:spPr>
          <p:txBody>
            <a:bodyPr wrap="square" lIns="90000" tIns="45000" rIns="90000" bIns="45000" anchor="ctr" anchorCtr="0" compatLnSpc="0"/>
            <a:lstStyle/>
            <a:p>
              <a:pPr marL="0" marR="0" lvl="0" indent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s-ES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  <p:sp>
          <p:nvSpPr>
            <p:cNvPr id="33" name="16 CuadroTexto">
              <a:extLst>
                <a:ext uri="{FF2B5EF4-FFF2-40B4-BE49-F238E27FC236}">
                  <a16:creationId xmlns:a16="http://schemas.microsoft.com/office/drawing/2014/main" id="{EFCEB291-DE06-22E6-AD4F-EC021E72D2F9}"/>
                </a:ext>
              </a:extLst>
            </p:cNvPr>
            <p:cNvSpPr txBox="1"/>
            <p:nvPr/>
          </p:nvSpPr>
          <p:spPr>
            <a:xfrm>
              <a:off x="7850263" y="1700669"/>
              <a:ext cx="1950590" cy="326713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0000" tIns="45000" rIns="90000" bIns="45000" anchorCtr="0" compatLnSpc="0">
              <a:spAutoFit/>
            </a:bodyPr>
            <a:lstStyle/>
            <a:p>
              <a:pPr marL="0" marR="0" lvl="0" indent="0" algn="ctr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r>
                <a:rPr lang="es-ES" sz="800" dirty="0">
                  <a:latin typeface="Liberation Sans" pitchFamily="18"/>
                  <a:ea typeface="Microsoft YaHei" pitchFamily="2"/>
                  <a:cs typeface="Arial" pitchFamily="2"/>
                </a:rPr>
                <a:t>EL RESTO-LO QUE FALTA-</a:t>
              </a:r>
            </a:p>
            <a:p>
              <a:pPr marL="0" marR="0" lvl="0" indent="0" algn="ctr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r>
                <a:rPr lang="es-ES" sz="800" dirty="0">
                  <a:latin typeface="Liberation Sans" pitchFamily="18"/>
                  <a:ea typeface="Microsoft YaHei" pitchFamily="2"/>
                  <a:cs typeface="Arial" pitchFamily="2"/>
                </a:rPr>
                <a:t>-LO QUE SOBRA- LA DIFERENCIA</a:t>
              </a:r>
              <a:endParaRPr lang="es-ES" sz="800" b="0" i="0" u="none" strike="noStrike" kern="1200" cap="none" dirty="0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</p:grpSp>
      <p:graphicFrame>
        <p:nvGraphicFramePr>
          <p:cNvPr id="40" name="Tabla 39">
            <a:extLst>
              <a:ext uri="{FF2B5EF4-FFF2-40B4-BE49-F238E27FC236}">
                <a16:creationId xmlns:a16="http://schemas.microsoft.com/office/drawing/2014/main" id="{85FB8DEA-CD03-542E-7A2A-CCD44E6D96CE}"/>
              </a:ext>
            </a:extLst>
          </p:cNvPr>
          <p:cNvGraphicFramePr>
            <a:graphicFrameLocks noGrp="1"/>
          </p:cNvGraphicFramePr>
          <p:nvPr/>
        </p:nvGraphicFramePr>
        <p:xfrm>
          <a:off x="681037" y="1517126"/>
          <a:ext cx="6134583" cy="13901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134583">
                  <a:extLst>
                    <a:ext uri="{9D8B030D-6E8A-4147-A177-3AD203B41FA5}">
                      <a16:colId xmlns:a16="http://schemas.microsoft.com/office/drawing/2014/main" val="2094117864"/>
                    </a:ext>
                  </a:extLst>
                </a:gridCol>
              </a:tblGrid>
              <a:tr h="1390105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RODEA EL RAZONAMIENTO CORRECTO</a:t>
                      </a:r>
                    </a:p>
                    <a:p>
                      <a:endParaRPr lang="es-ES" sz="1600" dirty="0"/>
                    </a:p>
                    <a:p>
                      <a:endParaRPr lang="es-ES" sz="1600" dirty="0"/>
                    </a:p>
                    <a:p>
                      <a:endParaRPr lang="es-E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9954460"/>
                  </a:ext>
                </a:extLst>
              </a:tr>
            </a:tbl>
          </a:graphicData>
        </a:graphic>
      </p:graphicFrame>
      <p:grpSp>
        <p:nvGrpSpPr>
          <p:cNvPr id="63" name="Grupo 62">
            <a:extLst>
              <a:ext uri="{FF2B5EF4-FFF2-40B4-BE49-F238E27FC236}">
                <a16:creationId xmlns:a16="http://schemas.microsoft.com/office/drawing/2014/main" id="{4D64310C-13F1-9FBB-A404-BEBF58578B95}"/>
              </a:ext>
            </a:extLst>
          </p:cNvPr>
          <p:cNvGrpSpPr/>
          <p:nvPr/>
        </p:nvGrpSpPr>
        <p:grpSpPr>
          <a:xfrm>
            <a:off x="7014543" y="1517126"/>
            <a:ext cx="1747492" cy="1883406"/>
            <a:chOff x="7014543" y="1517126"/>
            <a:chExt cx="1747492" cy="1883406"/>
          </a:xfrm>
        </p:grpSpPr>
        <p:sp>
          <p:nvSpPr>
            <p:cNvPr id="20" name="Rectángulo: esquinas redondeadas 19">
              <a:extLst>
                <a:ext uri="{FF2B5EF4-FFF2-40B4-BE49-F238E27FC236}">
                  <a16:creationId xmlns:a16="http://schemas.microsoft.com/office/drawing/2014/main" id="{B3502B01-1DC1-B8AE-1C7E-723A817AE615}"/>
                </a:ext>
              </a:extLst>
            </p:cNvPr>
            <p:cNvSpPr/>
            <p:nvPr/>
          </p:nvSpPr>
          <p:spPr>
            <a:xfrm>
              <a:off x="7014543" y="2090466"/>
              <a:ext cx="331763" cy="299682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1" name="Rectángulo: esquinas redondeadas 20">
              <a:extLst>
                <a:ext uri="{FF2B5EF4-FFF2-40B4-BE49-F238E27FC236}">
                  <a16:creationId xmlns:a16="http://schemas.microsoft.com/office/drawing/2014/main" id="{0709C063-4CB7-DD36-EACC-CC0652C194BD}"/>
                </a:ext>
              </a:extLst>
            </p:cNvPr>
            <p:cNvSpPr/>
            <p:nvPr/>
          </p:nvSpPr>
          <p:spPr>
            <a:xfrm>
              <a:off x="7512009" y="1517126"/>
              <a:ext cx="882273" cy="50405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2" name="Rectángulo: esquinas redondeadas 41">
              <a:extLst>
                <a:ext uri="{FF2B5EF4-FFF2-40B4-BE49-F238E27FC236}">
                  <a16:creationId xmlns:a16="http://schemas.microsoft.com/office/drawing/2014/main" id="{1EBCCA28-938D-69AD-C226-E396AFD46F99}"/>
                </a:ext>
              </a:extLst>
            </p:cNvPr>
            <p:cNvSpPr/>
            <p:nvPr/>
          </p:nvSpPr>
          <p:spPr>
            <a:xfrm>
              <a:off x="7512009" y="2165665"/>
              <a:ext cx="882273" cy="50405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44" name="Conector recto 43">
              <a:extLst>
                <a:ext uri="{FF2B5EF4-FFF2-40B4-BE49-F238E27FC236}">
                  <a16:creationId xmlns:a16="http://schemas.microsoft.com/office/drawing/2014/main" id="{8EC0038F-010A-FDF1-B4A8-6F0793677C0D}"/>
                </a:ext>
              </a:extLst>
            </p:cNvPr>
            <p:cNvCxnSpPr>
              <a:cxnSpLocks/>
            </p:cNvCxnSpPr>
            <p:nvPr/>
          </p:nvCxnSpPr>
          <p:spPr>
            <a:xfrm>
              <a:off x="7180424" y="2777924"/>
              <a:ext cx="1581611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59" name="Rectángulo: esquinas redondeadas 58">
              <a:extLst>
                <a:ext uri="{FF2B5EF4-FFF2-40B4-BE49-F238E27FC236}">
                  <a16:creationId xmlns:a16="http://schemas.microsoft.com/office/drawing/2014/main" id="{18DE7B9C-4AB3-3C31-7886-B08660292EFA}"/>
                </a:ext>
              </a:extLst>
            </p:cNvPr>
            <p:cNvSpPr/>
            <p:nvPr/>
          </p:nvSpPr>
          <p:spPr>
            <a:xfrm>
              <a:off x="7530092" y="2896476"/>
              <a:ext cx="882273" cy="50405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aphicFrame>
        <p:nvGraphicFramePr>
          <p:cNvPr id="64" name="Tabla 63">
            <a:extLst>
              <a:ext uri="{FF2B5EF4-FFF2-40B4-BE49-F238E27FC236}">
                <a16:creationId xmlns:a16="http://schemas.microsoft.com/office/drawing/2014/main" id="{332A07A7-BE0C-F61A-3138-149FD9F17CD4}"/>
              </a:ext>
            </a:extLst>
          </p:cNvPr>
          <p:cNvGraphicFramePr>
            <a:graphicFrameLocks noGrp="1"/>
          </p:cNvGraphicFramePr>
          <p:nvPr/>
        </p:nvGraphicFramePr>
        <p:xfrm>
          <a:off x="436714" y="3663187"/>
          <a:ext cx="8640960" cy="271665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640960">
                  <a:extLst>
                    <a:ext uri="{9D8B030D-6E8A-4147-A177-3AD203B41FA5}">
                      <a16:colId xmlns:a16="http://schemas.microsoft.com/office/drawing/2014/main" val="4119816447"/>
                    </a:ext>
                  </a:extLst>
                </a:gridCol>
              </a:tblGrid>
              <a:tr h="2716651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32505192"/>
                  </a:ext>
                </a:extLst>
              </a:tr>
            </a:tbl>
          </a:graphicData>
        </a:graphic>
      </p:graphicFrame>
      <p:sp>
        <p:nvSpPr>
          <p:cNvPr id="68" name="CuadroTexto 67">
            <a:extLst>
              <a:ext uri="{FF2B5EF4-FFF2-40B4-BE49-F238E27FC236}">
                <a16:creationId xmlns:a16="http://schemas.microsoft.com/office/drawing/2014/main" id="{D556E25D-894D-C29C-A947-5C2B69F33F20}"/>
              </a:ext>
            </a:extLst>
          </p:cNvPr>
          <p:cNvSpPr txBox="1"/>
          <p:nvPr/>
        </p:nvSpPr>
        <p:spPr>
          <a:xfrm>
            <a:off x="681036" y="3765531"/>
            <a:ext cx="77990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María tiene 48 lápices de colores, Juan 17 y Lucía tiene 64. ¿Cuántos lápices de colores tienen entre los tres?</a:t>
            </a:r>
          </a:p>
        </p:txBody>
      </p:sp>
      <p:sp>
        <p:nvSpPr>
          <p:cNvPr id="69" name="CuadroTexto 68">
            <a:extLst>
              <a:ext uri="{FF2B5EF4-FFF2-40B4-BE49-F238E27FC236}">
                <a16:creationId xmlns:a16="http://schemas.microsoft.com/office/drawing/2014/main" id="{92294511-E9D2-15A7-AF9E-B1FC7A1142CB}"/>
              </a:ext>
            </a:extLst>
          </p:cNvPr>
          <p:cNvSpPr txBox="1"/>
          <p:nvPr/>
        </p:nvSpPr>
        <p:spPr>
          <a:xfrm>
            <a:off x="597441" y="5907851"/>
            <a:ext cx="62181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SOLUCIÓN: ___________________________________________________</a:t>
            </a:r>
          </a:p>
        </p:txBody>
      </p:sp>
      <p:grpSp>
        <p:nvGrpSpPr>
          <p:cNvPr id="70" name="11 Grupo">
            <a:extLst>
              <a:ext uri="{FF2B5EF4-FFF2-40B4-BE49-F238E27FC236}">
                <a16:creationId xmlns:a16="http://schemas.microsoft.com/office/drawing/2014/main" id="{DCEEA743-0D0C-A018-0CA0-F3944B3ABDA6}"/>
              </a:ext>
            </a:extLst>
          </p:cNvPr>
          <p:cNvGrpSpPr/>
          <p:nvPr/>
        </p:nvGrpSpPr>
        <p:grpSpPr>
          <a:xfrm>
            <a:off x="997506" y="4743688"/>
            <a:ext cx="2622694" cy="667488"/>
            <a:chOff x="1295380" y="548680"/>
            <a:chExt cx="2880000" cy="720000"/>
          </a:xfrm>
        </p:grpSpPr>
        <p:sp>
          <p:nvSpPr>
            <p:cNvPr id="71" name="3 Forma libre">
              <a:extLst>
                <a:ext uri="{FF2B5EF4-FFF2-40B4-BE49-F238E27FC236}">
                  <a16:creationId xmlns:a16="http://schemas.microsoft.com/office/drawing/2014/main" id="{3EC25451-3699-220D-793F-15DF38A3E7BA}"/>
                </a:ext>
              </a:extLst>
            </p:cNvPr>
            <p:cNvSpPr/>
            <p:nvPr/>
          </p:nvSpPr>
          <p:spPr>
            <a:xfrm>
              <a:off x="1295380" y="548680"/>
              <a:ext cx="1980000" cy="360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</a:ln>
          </p:spPr>
          <p:txBody>
            <a:bodyPr wrap="square" lIns="90000" tIns="45000" rIns="90000" bIns="45000" anchor="ctr" anchorCtr="0" compatLnSpc="0"/>
            <a:lstStyle/>
            <a:p>
              <a:pPr marL="0" marR="0" lvl="0" indent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s-ES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  <p:sp>
          <p:nvSpPr>
            <p:cNvPr id="72" name="4 Forma libre">
              <a:extLst>
                <a:ext uri="{FF2B5EF4-FFF2-40B4-BE49-F238E27FC236}">
                  <a16:creationId xmlns:a16="http://schemas.microsoft.com/office/drawing/2014/main" id="{28D49B3D-BC2B-998C-1245-BDB5E07C1460}"/>
                </a:ext>
              </a:extLst>
            </p:cNvPr>
            <p:cNvSpPr/>
            <p:nvPr/>
          </p:nvSpPr>
          <p:spPr>
            <a:xfrm>
              <a:off x="1295380" y="908680"/>
              <a:ext cx="2880000" cy="360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C000"/>
            </a:solidFill>
            <a:ln w="0">
              <a:solidFill>
                <a:srgbClr val="000000"/>
              </a:solidFill>
              <a:prstDash val="solid"/>
            </a:ln>
          </p:spPr>
          <p:txBody>
            <a:bodyPr wrap="square" lIns="90000" tIns="45000" rIns="90000" bIns="45000" anchor="ctr" anchorCtr="0" compatLnSpc="0"/>
            <a:lstStyle/>
            <a:p>
              <a:pPr marL="0" marR="0" lvl="0" indent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s-ES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  <p:sp>
          <p:nvSpPr>
            <p:cNvPr id="74" name="5 Forma libre">
              <a:extLst>
                <a:ext uri="{FF2B5EF4-FFF2-40B4-BE49-F238E27FC236}">
                  <a16:creationId xmlns:a16="http://schemas.microsoft.com/office/drawing/2014/main" id="{D632B8FB-2F55-4D65-A3D4-A2BBFFFA377E}"/>
                </a:ext>
              </a:extLst>
            </p:cNvPr>
            <p:cNvSpPr/>
            <p:nvPr/>
          </p:nvSpPr>
          <p:spPr>
            <a:xfrm>
              <a:off x="3275380" y="548680"/>
              <a:ext cx="900000" cy="360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</a:ln>
          </p:spPr>
          <p:txBody>
            <a:bodyPr wrap="square" lIns="90000" tIns="45000" rIns="90000" bIns="45000" anchor="ctr" anchorCtr="0" compatLnSpc="0"/>
            <a:lstStyle/>
            <a:p>
              <a:pPr marL="0" marR="0" lvl="0" indent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s-ES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  <p:sp>
          <p:nvSpPr>
            <p:cNvPr id="75" name="6 CuadroTexto">
              <a:extLst>
                <a:ext uri="{FF2B5EF4-FFF2-40B4-BE49-F238E27FC236}">
                  <a16:creationId xmlns:a16="http://schemas.microsoft.com/office/drawing/2014/main" id="{9CC7F97A-D947-D2C2-590E-759626D3356A}"/>
                </a:ext>
              </a:extLst>
            </p:cNvPr>
            <p:cNvSpPr txBox="1"/>
            <p:nvPr/>
          </p:nvSpPr>
          <p:spPr>
            <a:xfrm>
              <a:off x="1295380" y="975716"/>
              <a:ext cx="2880000" cy="257107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0000" tIns="45000" rIns="90000" bIns="45000" anchorCtr="0" compatLnSpc="0">
              <a:spAutoFit/>
            </a:bodyPr>
            <a:lstStyle/>
            <a:p>
              <a:pPr marL="0" marR="0" lvl="0" indent="0" algn="ctr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r>
                <a:rPr lang="es-ES" sz="1000" b="0" i="0" u="none" strike="noStrike" kern="1200" cap="none" dirty="0">
                  <a:ln>
                    <a:noFill/>
                  </a:ln>
                  <a:latin typeface="Liberation Sans" pitchFamily="18"/>
                  <a:ea typeface="Microsoft YaHei" pitchFamily="2"/>
                  <a:cs typeface="Arial" pitchFamily="2"/>
                </a:rPr>
                <a:t>SUMA O TOTAL</a:t>
              </a:r>
            </a:p>
          </p:txBody>
        </p:sp>
      </p:grpSp>
      <p:grpSp>
        <p:nvGrpSpPr>
          <p:cNvPr id="76" name="Grupo 75">
            <a:extLst>
              <a:ext uri="{FF2B5EF4-FFF2-40B4-BE49-F238E27FC236}">
                <a16:creationId xmlns:a16="http://schemas.microsoft.com/office/drawing/2014/main" id="{AA5C0FC9-91AD-ED38-6017-563219651B80}"/>
              </a:ext>
            </a:extLst>
          </p:cNvPr>
          <p:cNvGrpSpPr/>
          <p:nvPr/>
        </p:nvGrpSpPr>
        <p:grpSpPr>
          <a:xfrm>
            <a:off x="3893912" y="4764657"/>
            <a:ext cx="2680200" cy="667488"/>
            <a:chOff x="7850263" y="1658369"/>
            <a:chExt cx="2680200" cy="667488"/>
          </a:xfrm>
        </p:grpSpPr>
        <p:sp>
          <p:nvSpPr>
            <p:cNvPr id="77" name="3 Forma libre">
              <a:extLst>
                <a:ext uri="{FF2B5EF4-FFF2-40B4-BE49-F238E27FC236}">
                  <a16:creationId xmlns:a16="http://schemas.microsoft.com/office/drawing/2014/main" id="{FECA5A1F-00EB-12BA-C853-C11DA03EB997}"/>
                </a:ext>
              </a:extLst>
            </p:cNvPr>
            <p:cNvSpPr/>
            <p:nvPr/>
          </p:nvSpPr>
          <p:spPr>
            <a:xfrm>
              <a:off x="7907769" y="1658369"/>
              <a:ext cx="1803102" cy="333744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C000"/>
            </a:solidFill>
            <a:ln w="0">
              <a:solidFill>
                <a:srgbClr val="000000"/>
              </a:solidFill>
              <a:prstDash val="solid"/>
            </a:ln>
          </p:spPr>
          <p:txBody>
            <a:bodyPr wrap="square" lIns="90000" tIns="45000" rIns="90000" bIns="45000" anchor="ctr" anchorCtr="0" compatLnSpc="0"/>
            <a:lstStyle/>
            <a:p>
              <a:pPr marL="0" marR="0" lvl="0" indent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s-ES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  <p:sp>
          <p:nvSpPr>
            <p:cNvPr id="79" name="4 Forma libre">
              <a:extLst>
                <a:ext uri="{FF2B5EF4-FFF2-40B4-BE49-F238E27FC236}">
                  <a16:creationId xmlns:a16="http://schemas.microsoft.com/office/drawing/2014/main" id="{E6A325A3-ADE1-7DDA-5A10-719034922739}"/>
                </a:ext>
              </a:extLst>
            </p:cNvPr>
            <p:cNvSpPr/>
            <p:nvPr/>
          </p:nvSpPr>
          <p:spPr>
            <a:xfrm>
              <a:off x="7907769" y="1992113"/>
              <a:ext cx="2622694" cy="333744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</a:ln>
          </p:spPr>
          <p:txBody>
            <a:bodyPr wrap="square" lIns="90000" tIns="45000" rIns="90000" bIns="45000" anchor="ctr" anchorCtr="0" compatLnSpc="0"/>
            <a:lstStyle/>
            <a:p>
              <a:pPr marL="0" marR="0" lvl="0" indent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s-ES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  <p:sp>
          <p:nvSpPr>
            <p:cNvPr id="80" name="5 Forma libre">
              <a:extLst>
                <a:ext uri="{FF2B5EF4-FFF2-40B4-BE49-F238E27FC236}">
                  <a16:creationId xmlns:a16="http://schemas.microsoft.com/office/drawing/2014/main" id="{762C5945-4C90-6779-BC2B-9B7401A1BF82}"/>
                </a:ext>
              </a:extLst>
            </p:cNvPr>
            <p:cNvSpPr/>
            <p:nvPr/>
          </p:nvSpPr>
          <p:spPr>
            <a:xfrm>
              <a:off x="9710871" y="1658369"/>
              <a:ext cx="819592" cy="333744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</a:ln>
          </p:spPr>
          <p:txBody>
            <a:bodyPr wrap="square" lIns="90000" tIns="45000" rIns="90000" bIns="45000" anchor="ctr" anchorCtr="0" compatLnSpc="0"/>
            <a:lstStyle/>
            <a:p>
              <a:pPr marL="0" marR="0" lvl="0" indent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s-ES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  <p:sp>
          <p:nvSpPr>
            <p:cNvPr id="81" name="16 CuadroTexto">
              <a:extLst>
                <a:ext uri="{FF2B5EF4-FFF2-40B4-BE49-F238E27FC236}">
                  <a16:creationId xmlns:a16="http://schemas.microsoft.com/office/drawing/2014/main" id="{3380C323-1BEF-6268-9348-6B02C96CC4C7}"/>
                </a:ext>
              </a:extLst>
            </p:cNvPr>
            <p:cNvSpPr txBox="1"/>
            <p:nvPr/>
          </p:nvSpPr>
          <p:spPr>
            <a:xfrm>
              <a:off x="7850263" y="1700669"/>
              <a:ext cx="1950590" cy="326713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0000" tIns="45000" rIns="90000" bIns="45000" anchorCtr="0" compatLnSpc="0">
              <a:spAutoFit/>
            </a:bodyPr>
            <a:lstStyle/>
            <a:p>
              <a:pPr marL="0" marR="0" lvl="0" indent="0" algn="ctr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r>
                <a:rPr lang="es-ES" sz="800" dirty="0">
                  <a:latin typeface="Liberation Sans" pitchFamily="18"/>
                  <a:ea typeface="Microsoft YaHei" pitchFamily="2"/>
                  <a:cs typeface="Arial" pitchFamily="2"/>
                </a:rPr>
                <a:t>EL RESTO-LO QUE FALTA-</a:t>
              </a:r>
            </a:p>
            <a:p>
              <a:pPr marL="0" marR="0" lvl="0" indent="0" algn="ctr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r>
                <a:rPr lang="es-ES" sz="800" dirty="0">
                  <a:latin typeface="Liberation Sans" pitchFamily="18"/>
                  <a:ea typeface="Microsoft YaHei" pitchFamily="2"/>
                  <a:cs typeface="Arial" pitchFamily="2"/>
                </a:rPr>
                <a:t>-LO QUE SOBRA- LA DIFERENCIA</a:t>
              </a:r>
              <a:endParaRPr lang="es-ES" sz="800" b="0" i="0" u="none" strike="noStrike" kern="1200" cap="none" dirty="0">
                <a:ln>
                  <a:noFill/>
                </a:ln>
                <a:latin typeface="Liberation Sans" pitchFamily="18"/>
                <a:ea typeface="Microsoft YaHei" pitchFamily="2"/>
                <a:cs typeface="Arial" pitchFamily="2"/>
              </a:endParaRPr>
            </a:p>
          </p:txBody>
        </p:sp>
      </p:grpSp>
      <p:graphicFrame>
        <p:nvGraphicFramePr>
          <p:cNvPr id="82" name="Tabla 81">
            <a:extLst>
              <a:ext uri="{FF2B5EF4-FFF2-40B4-BE49-F238E27FC236}">
                <a16:creationId xmlns:a16="http://schemas.microsoft.com/office/drawing/2014/main" id="{466C8B34-EA91-E6E4-36F7-DEB85F8D7751}"/>
              </a:ext>
            </a:extLst>
          </p:cNvPr>
          <p:cNvGraphicFramePr>
            <a:graphicFrameLocks noGrp="1"/>
          </p:cNvGraphicFramePr>
          <p:nvPr/>
        </p:nvGraphicFramePr>
        <p:xfrm>
          <a:off x="681036" y="4358189"/>
          <a:ext cx="6134583" cy="13901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134583">
                  <a:extLst>
                    <a:ext uri="{9D8B030D-6E8A-4147-A177-3AD203B41FA5}">
                      <a16:colId xmlns:a16="http://schemas.microsoft.com/office/drawing/2014/main" val="2094117864"/>
                    </a:ext>
                  </a:extLst>
                </a:gridCol>
              </a:tblGrid>
              <a:tr h="1390105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RODEA EL RAZONAMIENTO CORRECTO</a:t>
                      </a:r>
                    </a:p>
                    <a:p>
                      <a:endParaRPr lang="es-ES" sz="1600" dirty="0"/>
                    </a:p>
                    <a:p>
                      <a:endParaRPr lang="es-ES" sz="1600" dirty="0"/>
                    </a:p>
                    <a:p>
                      <a:endParaRPr lang="es-E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9954460"/>
                  </a:ext>
                </a:extLst>
              </a:tr>
            </a:tbl>
          </a:graphicData>
        </a:graphic>
      </p:graphicFrame>
      <p:sp>
        <p:nvSpPr>
          <p:cNvPr id="84" name="Rectángulo: esquinas redondeadas 83">
            <a:extLst>
              <a:ext uri="{FF2B5EF4-FFF2-40B4-BE49-F238E27FC236}">
                <a16:creationId xmlns:a16="http://schemas.microsoft.com/office/drawing/2014/main" id="{DC2B57C0-985F-E0FD-01D6-4D55148BD862}"/>
              </a:ext>
            </a:extLst>
          </p:cNvPr>
          <p:cNvSpPr/>
          <p:nvPr/>
        </p:nvSpPr>
        <p:spPr>
          <a:xfrm>
            <a:off x="7014543" y="5093800"/>
            <a:ext cx="331763" cy="299682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5" name="Rectángulo: esquinas redondeadas 84">
            <a:extLst>
              <a:ext uri="{FF2B5EF4-FFF2-40B4-BE49-F238E27FC236}">
                <a16:creationId xmlns:a16="http://schemas.microsoft.com/office/drawing/2014/main" id="{A35BC50E-EED2-EED2-1217-1337E7DF7218}"/>
              </a:ext>
            </a:extLst>
          </p:cNvPr>
          <p:cNvSpPr/>
          <p:nvPr/>
        </p:nvSpPr>
        <p:spPr>
          <a:xfrm>
            <a:off x="7612432" y="4358189"/>
            <a:ext cx="717592" cy="409595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87" name="Conector recto 86">
            <a:extLst>
              <a:ext uri="{FF2B5EF4-FFF2-40B4-BE49-F238E27FC236}">
                <a16:creationId xmlns:a16="http://schemas.microsoft.com/office/drawing/2014/main" id="{CA080F98-28CE-69A5-AADE-0627796A1589}"/>
              </a:ext>
            </a:extLst>
          </p:cNvPr>
          <p:cNvCxnSpPr>
            <a:cxnSpLocks/>
          </p:cNvCxnSpPr>
          <p:nvPr/>
        </p:nvCxnSpPr>
        <p:spPr>
          <a:xfrm>
            <a:off x="7180424" y="5781258"/>
            <a:ext cx="1581611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2" name="Imagen 11" descr="Imagen que contiene objeto&#10;&#10;El contenido generado por IA puede ser incorrecto.">
            <a:extLst>
              <a:ext uri="{FF2B5EF4-FFF2-40B4-BE49-F238E27FC236}">
                <a16:creationId xmlns:a16="http://schemas.microsoft.com/office/drawing/2014/main" id="{C721B71E-9D8F-05EC-3984-7C39EE4E73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26254">
            <a:off x="8268413" y="3183500"/>
            <a:ext cx="1397864" cy="1397864"/>
          </a:xfrm>
          <a:prstGeom prst="rect">
            <a:avLst/>
          </a:prstGeom>
        </p:spPr>
      </p:pic>
      <p:sp>
        <p:nvSpPr>
          <p:cNvPr id="17" name="Rectángulo: esquinas redondeadas 16">
            <a:extLst>
              <a:ext uri="{FF2B5EF4-FFF2-40B4-BE49-F238E27FC236}">
                <a16:creationId xmlns:a16="http://schemas.microsoft.com/office/drawing/2014/main" id="{2FE13609-D6FA-E9EB-CD57-A1C1250C3A07}"/>
              </a:ext>
            </a:extLst>
          </p:cNvPr>
          <p:cNvSpPr/>
          <p:nvPr/>
        </p:nvSpPr>
        <p:spPr>
          <a:xfrm>
            <a:off x="7602807" y="4840999"/>
            <a:ext cx="717592" cy="409595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Rectángulo: esquinas redondeadas 17">
            <a:extLst>
              <a:ext uri="{FF2B5EF4-FFF2-40B4-BE49-F238E27FC236}">
                <a16:creationId xmlns:a16="http://schemas.microsoft.com/office/drawing/2014/main" id="{98360502-41A3-7FAA-76C8-D10EF71D06A3}"/>
              </a:ext>
            </a:extLst>
          </p:cNvPr>
          <p:cNvSpPr/>
          <p:nvPr/>
        </p:nvSpPr>
        <p:spPr>
          <a:xfrm>
            <a:off x="7612432" y="5325202"/>
            <a:ext cx="717592" cy="409595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Rectángulo: esquinas redondeadas 18">
            <a:extLst>
              <a:ext uri="{FF2B5EF4-FFF2-40B4-BE49-F238E27FC236}">
                <a16:creationId xmlns:a16="http://schemas.microsoft.com/office/drawing/2014/main" id="{5214E3B7-AFB7-5EC4-14E7-71A91E8C977E}"/>
              </a:ext>
            </a:extLst>
          </p:cNvPr>
          <p:cNvSpPr/>
          <p:nvPr/>
        </p:nvSpPr>
        <p:spPr>
          <a:xfrm>
            <a:off x="7612432" y="5854473"/>
            <a:ext cx="717592" cy="409595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0780570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373</TotalTime>
  <Words>468</Words>
  <Application>Microsoft Office PowerPoint</Application>
  <PresentationFormat>A4 (210 x 297 mm)</PresentationFormat>
  <Paragraphs>64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9" baseType="lpstr">
      <vt:lpstr>Aptos</vt:lpstr>
      <vt:lpstr>Aptos Display</vt:lpstr>
      <vt:lpstr>Arial</vt:lpstr>
      <vt:lpstr>Liberation Sans</vt:lpstr>
      <vt:lpstr>Tema de Office</vt:lpstr>
      <vt:lpstr>PROBLEMAS DE SUMAR Y RESTAR 1</vt:lpstr>
      <vt:lpstr>PROBLEMAS DE SUMAR Y RESTAR 2</vt:lpstr>
      <vt:lpstr>PROBLEMAS DE SUMAR Y RESTAR 3</vt:lpstr>
      <vt:lpstr>PROBLEMAS DE SUMAR Y RESTAR 4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PROBLEMAS DE SUMAR Y RESTAR 1</dc:title>
  <dc:creator>Alicia López Romero</dc:creator>
  <cp:lastModifiedBy>Alicia López Romero</cp:lastModifiedBy>
  <cp:revision>15</cp:revision>
  <dcterms:created xsi:type="dcterms:W3CDTF">2025-01-20T17:51:58Z</dcterms:created>
  <dcterms:modified xsi:type="dcterms:W3CDTF">2025-12-23T22:44:46Z</dcterms:modified>
</cp:coreProperties>
</file>